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40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3" r:id="rId15"/>
    <p:sldId id="372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40" d="100"/>
          <a:sy n="140" d="100"/>
        </p:scale>
        <p:origin x="840" y="184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Alexander van Renen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74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89"/>
            <a:ext cx="6014377" cy="682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Access </a:t>
            </a:r>
            <a:r>
              <a:rPr lang="de-DE" dirty="0" err="1"/>
              <a:t>Modifier</a:t>
            </a:r>
            <a:r>
              <a:rPr lang="de-DE" dirty="0"/>
              <a:t> beschränken den Zugriff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40768"/>
            <a:ext cx="917015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Quader-Definition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43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Quader – </a:t>
            </a:r>
            <a:r>
              <a:rPr lang="de-DE" dirty="0" err="1"/>
              <a:t>cont‘d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080" y="0"/>
            <a:ext cx="388891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 Practice: Verbergen von </a:t>
            </a:r>
            <a:r>
              <a:rPr lang="de-DE" dirty="0" err="1"/>
              <a:t>Instanzvariablen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896544" cy="260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221088"/>
            <a:ext cx="58934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6396335"/>
            <a:ext cx="65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Später kann die Berechnung geändert werden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Initialisierung eines Objekts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3"/>
            <a:ext cx="8964488" cy="562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Initialisierung eines </a:t>
            </a:r>
            <a:r>
              <a:rPr lang="de-DE" dirty="0" err="1"/>
              <a:t>Vertex‘es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2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852936"/>
            <a:ext cx="6228185" cy="139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3"/>
            <a:ext cx="6012160" cy="260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Overloading</a:t>
            </a:r>
            <a:r>
              <a:rPr lang="de-DE" dirty="0"/>
              <a:t>: Mehrere Operationen gleichen Namens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732240" cy="167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7236296" cy="35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Aufruf unterscheidet sich entweder in Anzahl oder Typ der Parameter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12776"/>
            <a:ext cx="92505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Translatiere</a:t>
            </a:r>
            <a:r>
              <a:rPr lang="de-DE" dirty="0"/>
              <a:t> unterschiedlich aufgerufen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964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273824"/>
            <a:ext cx="65671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 der Objekte: Operationen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Werden in den Klassen definiert</a:t>
            </a:r>
          </a:p>
          <a:p>
            <a:r>
              <a:rPr lang="de-DE" dirty="0"/>
              <a:t>Werden (i.d.R.) auf einem Objekt aufgerufen</a:t>
            </a:r>
          </a:p>
          <a:p>
            <a:pPr lvl="1"/>
            <a:r>
              <a:rPr lang="de-DE" dirty="0"/>
              <a:t>Wird das Empfängerobjekt genannt</a:t>
            </a:r>
          </a:p>
          <a:p>
            <a:r>
              <a:rPr lang="de-DE" dirty="0"/>
              <a:t>Weitere Objekte können „mitspielen“</a:t>
            </a:r>
          </a:p>
          <a:p>
            <a:pPr lvl="1"/>
            <a:r>
              <a:rPr lang="de-DE" dirty="0"/>
              <a:t>Werden als Parameter übergeben</a:t>
            </a:r>
          </a:p>
          <a:p>
            <a:r>
              <a:rPr lang="de-DE" dirty="0"/>
              <a:t>Ein Objekt oder ein Wert kann als Rückgabe-Parameter definiert werden</a:t>
            </a:r>
          </a:p>
          <a:p>
            <a:pPr lvl="1"/>
            <a:r>
              <a:rPr lang="de-DE" dirty="0"/>
              <a:t>Oft werden Operationen aber nichts zurückgeben was als </a:t>
            </a:r>
            <a:r>
              <a:rPr lang="de-DE" dirty="0" err="1"/>
              <a:t>void</a:t>
            </a:r>
            <a:r>
              <a:rPr lang="de-DE" dirty="0"/>
              <a:t> gekennzeichnet wird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 Operationen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59"/>
            <a:ext cx="4032448" cy="22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Legende 5"/>
          <p:cNvSpPr/>
          <p:nvPr/>
        </p:nvSpPr>
        <p:spPr bwMode="auto">
          <a:xfrm>
            <a:off x="4283968" y="1700808"/>
            <a:ext cx="3312368" cy="1152128"/>
          </a:xfrm>
          <a:prstGeom prst="wedgeEllipseCallout">
            <a:avLst>
              <a:gd name="adj1" fmla="val -56764"/>
              <a:gd name="adj2" fmla="val 52422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Ungewohnt?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7552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Legende 7"/>
          <p:cNvSpPr/>
          <p:nvPr/>
        </p:nvSpPr>
        <p:spPr bwMode="auto">
          <a:xfrm>
            <a:off x="5076056" y="3429000"/>
            <a:ext cx="3312368" cy="1152128"/>
          </a:xfrm>
          <a:prstGeom prst="wedgeEllipseCallout">
            <a:avLst>
              <a:gd name="adj1" fmla="val -56764"/>
              <a:gd name="adj2" fmla="val 52422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besser?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Realisierung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9802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main</a:t>
            </a:r>
            <a:r>
              <a:rPr lang="de-DE" dirty="0"/>
              <a:t>() … als statische Operation zum Testen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47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8388424" cy="56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von </a:t>
            </a:r>
            <a:r>
              <a:rPr lang="de-DE" dirty="0" err="1"/>
              <a:t>main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412776"/>
            <a:ext cx="788131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Parameter-Übergabe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0312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Ausnahmen … abfangen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625624"/>
          </a:xfrm>
        </p:spPr>
        <p:txBody>
          <a:bodyPr/>
          <a:lstStyle/>
          <a:p>
            <a:r>
              <a:rPr lang="de-DE" dirty="0"/>
              <a:t>Try … catch</a:t>
            </a:r>
          </a:p>
          <a:p>
            <a:endParaRPr lang="de-DE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40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Klassifikation der Operationen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Konstruktoren</a:t>
            </a:r>
            <a:endParaRPr lang="de-DE" dirty="0"/>
          </a:p>
          <a:p>
            <a:pPr lvl="1"/>
            <a:r>
              <a:rPr lang="de-DE" dirty="0"/>
              <a:t>Dienen der Initialisierung des Objekts</a:t>
            </a:r>
          </a:p>
          <a:p>
            <a:pPr lvl="1"/>
            <a:r>
              <a:rPr lang="de-DE" dirty="0"/>
              <a:t>Oft wird in dem Zuge ein ganzes Objektnetz aufgebaut, indem untergeordnete Objekte gleich mit initialisiert werden, indem man im </a:t>
            </a:r>
            <a:r>
              <a:rPr lang="de-DE" dirty="0" err="1"/>
              <a:t>Konstruktor</a:t>
            </a:r>
            <a:r>
              <a:rPr lang="de-DE" dirty="0"/>
              <a:t> deren </a:t>
            </a:r>
            <a:r>
              <a:rPr lang="de-DE" dirty="0" err="1"/>
              <a:t>Konstruktoren</a:t>
            </a:r>
            <a:r>
              <a:rPr lang="de-DE" dirty="0"/>
              <a:t> mit aufruft</a:t>
            </a:r>
          </a:p>
          <a:p>
            <a:r>
              <a:rPr lang="de-DE" dirty="0" err="1"/>
              <a:t>Observer</a:t>
            </a:r>
            <a:r>
              <a:rPr lang="de-DE" dirty="0"/>
              <a:t>/Beobachter</a:t>
            </a:r>
          </a:p>
          <a:p>
            <a:pPr lvl="1"/>
            <a:r>
              <a:rPr lang="de-DE" dirty="0"/>
              <a:t>Diese Operationen geben den internen Zustand (bzw. einen Teil davon) zurück</a:t>
            </a:r>
          </a:p>
          <a:p>
            <a:pPr lvl="1"/>
            <a:r>
              <a:rPr lang="de-DE" dirty="0"/>
              <a:t>Haben also immer einen Rückgabe-Parameter</a:t>
            </a:r>
          </a:p>
          <a:p>
            <a:r>
              <a:rPr lang="de-DE" dirty="0" err="1"/>
              <a:t>Mutatoren</a:t>
            </a:r>
            <a:endParaRPr lang="de-DE" dirty="0"/>
          </a:p>
          <a:p>
            <a:pPr lvl="1"/>
            <a:r>
              <a:rPr lang="de-DE" dirty="0"/>
              <a:t>Ändern den internen Zustand des Objekts</a:t>
            </a:r>
          </a:p>
          <a:p>
            <a:pPr lvl="1"/>
            <a:r>
              <a:rPr lang="de-DE" dirty="0"/>
              <a:t>Verursachen also Seiteneffekte</a:t>
            </a:r>
          </a:p>
          <a:p>
            <a:pPr lvl="1"/>
            <a:r>
              <a:rPr lang="de-DE" dirty="0"/>
              <a:t>Haben meist keine Rückgabe: </a:t>
            </a:r>
            <a:r>
              <a:rPr lang="de-DE" dirty="0" err="1"/>
              <a:t>void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 von Quader- und Vertex-Objekten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3327"/>
            <a:ext cx="91440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                        …Java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87"/>
            <a:ext cx="7090748" cy="685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67501" cy="71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Aufruf der Operationen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6705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6096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2852936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</a:rPr>
              <a:t>Die </a:t>
            </a:r>
            <a:r>
              <a:rPr lang="de-DE" dirty="0" err="1">
                <a:solidFill>
                  <a:srgbClr val="FF0000"/>
                </a:solidFill>
              </a:rPr>
              <a:t>Dot</a:t>
            </a:r>
            <a:r>
              <a:rPr lang="de-DE" dirty="0">
                <a:solidFill>
                  <a:srgbClr val="FF0000"/>
                </a:solidFill>
              </a:rPr>
              <a:t>-Notation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Pfadausdrücke (</a:t>
            </a:r>
            <a:r>
              <a:rPr lang="de-DE" dirty="0" err="1"/>
              <a:t>Dot</a:t>
            </a:r>
            <a:r>
              <a:rPr lang="de-DE" dirty="0"/>
              <a:t>-Notation) mit Operatoren „mitten drin“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3"/>
            <a:ext cx="6516216" cy="54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Hiding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Geheimnisprinzip/Verkapselung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7848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37112"/>
            <a:ext cx="4991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332</Words>
  <Application>Microsoft Macintosh PowerPoint</Application>
  <PresentationFormat>On-screen Show (4:3)</PresentationFormat>
  <Paragraphs>106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Tahoma</vt:lpstr>
      <vt:lpstr>Times New Roman</vt:lpstr>
      <vt:lpstr>Webdings</vt:lpstr>
      <vt:lpstr>1_ErwHashing</vt:lpstr>
      <vt:lpstr>Einführung in die Informatik II für Ingenieurwissenschaften (MSE)</vt:lpstr>
      <vt:lpstr>Verhalten der Objekte: Operationen</vt:lpstr>
      <vt:lpstr>Klassifikation der Operationen</vt:lpstr>
      <vt:lpstr>Verhalten von Quader- und Vertex-Objekten</vt:lpstr>
      <vt:lpstr>                                              …Java</vt:lpstr>
      <vt:lpstr>PowerPoint Presentation</vt:lpstr>
      <vt:lpstr>Aufruf der Operationen</vt:lpstr>
      <vt:lpstr>Pfadausdrücke (Dot-Notation) mit Operatoren „mitten drin“</vt:lpstr>
      <vt:lpstr>Information Hiding: Geheimnisprinzip/Verkapselung</vt:lpstr>
      <vt:lpstr>PowerPoint Presentation</vt:lpstr>
      <vt:lpstr>Access Modifier beschränken den Zugriff</vt:lpstr>
      <vt:lpstr>Quader-Definition</vt:lpstr>
      <vt:lpstr>Quader – cont‘d </vt:lpstr>
      <vt:lpstr>Best Practice: Verbergen von Instanzvariablen</vt:lpstr>
      <vt:lpstr>Initialisierung eines Objekts </vt:lpstr>
      <vt:lpstr>Initialisierung eines Vertex‘es </vt:lpstr>
      <vt:lpstr>Overloading: Mehrere Operationen gleichen Namens</vt:lpstr>
      <vt:lpstr>Aufruf unterscheidet sich entweder in Anzahl oder Typ der Parameter</vt:lpstr>
      <vt:lpstr>Translatiere unterschiedlich aufgerufen …</vt:lpstr>
      <vt:lpstr>Statische Operationen</vt:lpstr>
      <vt:lpstr>Realisierung …</vt:lpstr>
      <vt:lpstr>main() … als statische Operation zum Testen</vt:lpstr>
      <vt:lpstr>Nutzung von main</vt:lpstr>
      <vt:lpstr>Parameter-Übergabe</vt:lpstr>
      <vt:lpstr>Ausnahmen … abfangen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Microsoft Office User</cp:lastModifiedBy>
  <cp:revision>161</cp:revision>
  <cp:lastPrinted>2001-09-20T09:53:27Z</cp:lastPrinted>
  <dcterms:created xsi:type="dcterms:W3CDTF">2001-02-01T15:15:28Z</dcterms:created>
  <dcterms:modified xsi:type="dcterms:W3CDTF">2020-04-21T10:46:10Z</dcterms:modified>
</cp:coreProperties>
</file>