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23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088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38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94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97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994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666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974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24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428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02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84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69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Main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Subtitle</a:t>
            </a:r>
            <a:endParaRPr lang="en-US" dirty="0"/>
          </a:p>
        </p:txBody>
      </p:sp>
      <p:pic>
        <p:nvPicPr>
          <p:cNvPr id="1026" name="Picture 2" descr="http://www-db.in.tum.de/teaching/ws1213/hsufg/20122013/alberta/website_alberta/images/Nx60xtum_logo.png.pagespeed.ic.pe2cMUnrs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558" y="214536"/>
            <a:ext cx="2122202" cy="68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http://upload.wikimedia.org/wikipedia/de/5/51/Helmholtz_Zentrum_M%C3%BCnchen_logo.svg"/>
          <p:cNvSpPr>
            <a:spLocks noChangeAspect="1" noChangeArrowheads="1"/>
          </p:cNvSpPr>
          <p:nvPr/>
        </p:nvSpPr>
        <p:spPr bwMode="auto">
          <a:xfrm>
            <a:off x="-1368425" y="-4015"/>
            <a:ext cx="5114257" cy="599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491615"/>
            <a:ext cx="3619401" cy="40416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81486" y="5729130"/>
            <a:ext cx="30625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Note: Please leave the slide size (aspect ratio) set to 4:3 (for optimal display on the TUM projectors).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397895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37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9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Content left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Content 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01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METHOD 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Results for method 1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2"/>
                <a:stretch>
                  <a:fillRect l="-4112" t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METHOD 2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Results for method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36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21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Image/plot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Caption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25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/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Caption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7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532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59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Main Title</vt:lpstr>
      <vt:lpstr>Title</vt:lpstr>
      <vt:lpstr>Section Title</vt:lpstr>
      <vt:lpstr>Title</vt:lpstr>
      <vt:lpstr>Title</vt:lpstr>
      <vt:lpstr>Title only</vt:lpstr>
      <vt:lpstr>Title</vt:lpstr>
      <vt:lpstr>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2014-01-17T13:00:41Z</dcterms:created>
  <dcterms:modified xsi:type="dcterms:W3CDTF">2014-01-17T13:00:50Z</dcterms:modified>
</cp:coreProperties>
</file>