
<file path=[Content_Types].xml><?xml version="1.0" encoding="utf-8"?>
<Types xmlns="http://schemas.openxmlformats.org/package/2006/content-types">
  <Default Extension="xml" ContentType="application/xml"/>
  <Default Extension="bin" ContentType="application/vnd.openxmlformats-officedocument.oleObject"/>
  <Default Extension="jpeg" ContentType="image/jpeg"/>
  <Default Extension="rels" ContentType="application/vnd.openxmlformats-package.relationships+xml"/>
  <Default Extension="emf" ContentType="image/x-emf"/>
  <Default Extension="vml" ContentType="application/vnd.openxmlformats-officedocument.vmlDrawing"/>
  <Default Extension="png" ContentType="image/png"/>
  <Default Extension="wmf" ContentType="image/x-w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slideLayouts/slideLayout6.xml" ContentType="application/vnd.openxmlformats-officedocument.presentationml.slideLayout+xml"/>
  <Override PartName="/ppt/theme/theme3.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4.xml" ContentType="application/vnd.openxmlformats-officedocument.theme+xml"/>
  <Override PartName="/ppt/slideLayouts/slideLayout15.xml" ContentType="application/vnd.openxmlformats-officedocument.presentationml.slideLayout+xml"/>
  <Override PartName="/ppt/theme/theme5.xml" ContentType="application/vnd.openxmlformats-officedocument.theme+xml"/>
  <Override PartName="/ppt/slideLayouts/slideLayout1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3" r:id="rId1"/>
    <p:sldMasterId id="2147483668" r:id="rId2"/>
    <p:sldMasterId id="2147483674" r:id="rId3"/>
    <p:sldMasterId id="2147483648" r:id="rId4"/>
    <p:sldMasterId id="2147483684" r:id="rId5"/>
    <p:sldMasterId id="2147483697" r:id="rId6"/>
  </p:sldMasterIdLst>
  <p:notesMasterIdLst>
    <p:notesMasterId r:id="rId74"/>
  </p:notesMasterIdLst>
  <p:handoutMasterIdLst>
    <p:handoutMasterId r:id="rId75"/>
  </p:handoutMasterIdLst>
  <p:sldIdLst>
    <p:sldId id="439" r:id="rId7"/>
    <p:sldId id="440" r:id="rId8"/>
    <p:sldId id="441" r:id="rId9"/>
    <p:sldId id="442" r:id="rId10"/>
    <p:sldId id="443" r:id="rId11"/>
    <p:sldId id="444" r:id="rId12"/>
    <p:sldId id="445" r:id="rId13"/>
    <p:sldId id="446" r:id="rId14"/>
    <p:sldId id="447" r:id="rId15"/>
    <p:sldId id="448" r:id="rId16"/>
    <p:sldId id="449" r:id="rId17"/>
    <p:sldId id="450" r:id="rId18"/>
    <p:sldId id="451" r:id="rId19"/>
    <p:sldId id="452" r:id="rId20"/>
    <p:sldId id="453" r:id="rId21"/>
    <p:sldId id="454" r:id="rId22"/>
    <p:sldId id="455" r:id="rId23"/>
    <p:sldId id="456" r:id="rId24"/>
    <p:sldId id="457" r:id="rId25"/>
    <p:sldId id="458" r:id="rId26"/>
    <p:sldId id="459" r:id="rId27"/>
    <p:sldId id="460" r:id="rId28"/>
    <p:sldId id="461" r:id="rId29"/>
    <p:sldId id="502" r:id="rId30"/>
    <p:sldId id="462" r:id="rId31"/>
    <p:sldId id="463" r:id="rId32"/>
    <p:sldId id="464" r:id="rId33"/>
    <p:sldId id="465" r:id="rId34"/>
    <p:sldId id="466" r:id="rId35"/>
    <p:sldId id="467" r:id="rId36"/>
    <p:sldId id="468" r:id="rId37"/>
    <p:sldId id="469" r:id="rId38"/>
    <p:sldId id="470" r:id="rId39"/>
    <p:sldId id="471" r:id="rId40"/>
    <p:sldId id="472" r:id="rId41"/>
    <p:sldId id="473" r:id="rId42"/>
    <p:sldId id="474" r:id="rId43"/>
    <p:sldId id="475" r:id="rId44"/>
    <p:sldId id="476" r:id="rId45"/>
    <p:sldId id="477" r:id="rId46"/>
    <p:sldId id="478" r:id="rId47"/>
    <p:sldId id="479" r:id="rId48"/>
    <p:sldId id="503" r:id="rId49"/>
    <p:sldId id="504" r:id="rId50"/>
    <p:sldId id="506" r:id="rId51"/>
    <p:sldId id="482" r:id="rId52"/>
    <p:sldId id="483" r:id="rId53"/>
    <p:sldId id="484" r:id="rId54"/>
    <p:sldId id="485" r:id="rId55"/>
    <p:sldId id="486" r:id="rId56"/>
    <p:sldId id="487" r:id="rId57"/>
    <p:sldId id="488" r:id="rId58"/>
    <p:sldId id="489" r:id="rId59"/>
    <p:sldId id="490" r:id="rId60"/>
    <p:sldId id="491" r:id="rId61"/>
    <p:sldId id="492" r:id="rId62"/>
    <p:sldId id="493" r:id="rId63"/>
    <p:sldId id="494" r:id="rId64"/>
    <p:sldId id="495" r:id="rId65"/>
    <p:sldId id="507" r:id="rId66"/>
    <p:sldId id="496" r:id="rId67"/>
    <p:sldId id="508" r:id="rId68"/>
    <p:sldId id="497" r:id="rId69"/>
    <p:sldId id="498" r:id="rId70"/>
    <p:sldId id="499" r:id="rId71"/>
    <p:sldId id="500" r:id="rId72"/>
    <p:sldId id="501" r:id="rId73"/>
  </p:sldIdLst>
  <p:sldSz cx="9144000" cy="5143500" type="screen16x9"/>
  <p:notesSz cx="9925050" cy="6665913"/>
  <p:defaultTextStyle>
    <a:defPPr>
      <a:defRPr lang="de-DE"/>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15:guide id="1" orient="horz" pos="2100">
          <p15:clr>
            <a:srgbClr val="A4A3A4"/>
          </p15:clr>
        </p15:guide>
        <p15:guide id="2" pos="312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9999"/>
    <a:srgbClr val="98C6EA"/>
    <a:srgbClr val="0052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2D5ABB26-0587-4C30-8999-92F81FD0307C}">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84E427A-3D55-4303-BF80-6455036E1DE7}" styleName="Designformatvorlage 1 - Akz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E269D01E-BC32-4049-B463-5C60D7B0CCD2}" styleName="Designformatvorlage 2 - Akz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ED083AE6-46FA-4A59-8FB0-9F97EB10719F}" styleName="Helle Formatvorlage 3 - Akz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7292A2E-F333-43FB-9621-5CBBE7FDCDCB}" styleName="Helle Formatvorlage 2 - Akz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Helle Formatvorlage 1 - Akz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8EC20E35-A176-4012-BC5E-935CFFF8708E}" styleName="Mittlere Formatvorlag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C4B1156A-380E-4F78-BDF5-A606A8083BF9}" styleName="Mittlere Formatvorlage 4 - Akz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4C1A8A3-306A-4EB7-A6B1-4F7E0EB9C5D6}" styleName="Mittlere Formatvorlage 3 - Akz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D7AC3CCA-C797-4891-BE02-D94E43425B78}" styleName="Mittlere Formatvorlag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E9639D4-E3E2-4D34-9284-5A2195B3D0D7}" styleName="Helle Formatvorlag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438" autoAdjust="0"/>
    <p:restoredTop sz="88272" autoAdjust="0"/>
  </p:normalViewPr>
  <p:slideViewPr>
    <p:cSldViewPr snapToGrid="0">
      <p:cViewPr>
        <p:scale>
          <a:sx n="129" d="100"/>
          <a:sy n="129" d="100"/>
        </p:scale>
        <p:origin x="344" y="1160"/>
      </p:cViewPr>
      <p:guideLst>
        <p:guide orient="horz" pos="2160"/>
        <p:guide pos="2880"/>
        <p:guide orient="horz" pos="1620"/>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25" d="100"/>
        <a:sy n="125" d="100"/>
      </p:scale>
      <p:origin x="0" y="0"/>
    </p:cViewPr>
  </p:notesTextViewPr>
  <p:sorterViewPr>
    <p:cViewPr>
      <p:scale>
        <a:sx n="100" d="100"/>
        <a:sy n="100" d="100"/>
      </p:scale>
      <p:origin x="0" y="0"/>
    </p:cViewPr>
  </p:sorterViewPr>
  <p:notesViewPr>
    <p:cSldViewPr snapToGrid="0">
      <p:cViewPr varScale="1">
        <p:scale>
          <a:sx n="131" d="100"/>
          <a:sy n="131" d="100"/>
        </p:scale>
        <p:origin x="-810" y="-96"/>
      </p:cViewPr>
      <p:guideLst>
        <p:guide orient="horz" pos="2100"/>
        <p:guide pos="312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4" Type="http://schemas.openxmlformats.org/officeDocument/2006/relationships/slide" Target="slides/slide8.xml"/><Relationship Id="rId15" Type="http://schemas.openxmlformats.org/officeDocument/2006/relationships/slide" Target="slides/slide9.xml"/><Relationship Id="rId16" Type="http://schemas.openxmlformats.org/officeDocument/2006/relationships/slide" Target="slides/slide10.xml"/><Relationship Id="rId17" Type="http://schemas.openxmlformats.org/officeDocument/2006/relationships/slide" Target="slides/slide11.xml"/><Relationship Id="rId18" Type="http://schemas.openxmlformats.org/officeDocument/2006/relationships/slide" Target="slides/slide12.xml"/><Relationship Id="rId19" Type="http://schemas.openxmlformats.org/officeDocument/2006/relationships/slide" Target="slides/slide13.xml"/><Relationship Id="rId63" Type="http://schemas.openxmlformats.org/officeDocument/2006/relationships/slide" Target="slides/slide57.xml"/><Relationship Id="rId64" Type="http://schemas.openxmlformats.org/officeDocument/2006/relationships/slide" Target="slides/slide58.xml"/><Relationship Id="rId65" Type="http://schemas.openxmlformats.org/officeDocument/2006/relationships/slide" Target="slides/slide59.xml"/><Relationship Id="rId66" Type="http://schemas.openxmlformats.org/officeDocument/2006/relationships/slide" Target="slides/slide60.xml"/><Relationship Id="rId67" Type="http://schemas.openxmlformats.org/officeDocument/2006/relationships/slide" Target="slides/slide61.xml"/><Relationship Id="rId68" Type="http://schemas.openxmlformats.org/officeDocument/2006/relationships/slide" Target="slides/slide62.xml"/><Relationship Id="rId69" Type="http://schemas.openxmlformats.org/officeDocument/2006/relationships/slide" Target="slides/slide63.xml"/><Relationship Id="rId50" Type="http://schemas.openxmlformats.org/officeDocument/2006/relationships/slide" Target="slides/slide44.xml"/><Relationship Id="rId51" Type="http://schemas.openxmlformats.org/officeDocument/2006/relationships/slide" Target="slides/slide45.xml"/><Relationship Id="rId52" Type="http://schemas.openxmlformats.org/officeDocument/2006/relationships/slide" Target="slides/slide46.xml"/><Relationship Id="rId53" Type="http://schemas.openxmlformats.org/officeDocument/2006/relationships/slide" Target="slides/slide47.xml"/><Relationship Id="rId54" Type="http://schemas.openxmlformats.org/officeDocument/2006/relationships/slide" Target="slides/slide48.xml"/><Relationship Id="rId55" Type="http://schemas.openxmlformats.org/officeDocument/2006/relationships/slide" Target="slides/slide49.xml"/><Relationship Id="rId56" Type="http://schemas.openxmlformats.org/officeDocument/2006/relationships/slide" Target="slides/slide50.xml"/><Relationship Id="rId57" Type="http://schemas.openxmlformats.org/officeDocument/2006/relationships/slide" Target="slides/slide51.xml"/><Relationship Id="rId58" Type="http://schemas.openxmlformats.org/officeDocument/2006/relationships/slide" Target="slides/slide52.xml"/><Relationship Id="rId59" Type="http://schemas.openxmlformats.org/officeDocument/2006/relationships/slide" Target="slides/slide53.xml"/><Relationship Id="rId40" Type="http://schemas.openxmlformats.org/officeDocument/2006/relationships/slide" Target="slides/slide34.xml"/><Relationship Id="rId41" Type="http://schemas.openxmlformats.org/officeDocument/2006/relationships/slide" Target="slides/slide35.xml"/><Relationship Id="rId42" Type="http://schemas.openxmlformats.org/officeDocument/2006/relationships/slide" Target="slides/slide36.xml"/><Relationship Id="rId43" Type="http://schemas.openxmlformats.org/officeDocument/2006/relationships/slide" Target="slides/slide37.xml"/><Relationship Id="rId44" Type="http://schemas.openxmlformats.org/officeDocument/2006/relationships/slide" Target="slides/slide38.xml"/><Relationship Id="rId45" Type="http://schemas.openxmlformats.org/officeDocument/2006/relationships/slide" Target="slides/slide39.xml"/><Relationship Id="rId46" Type="http://schemas.openxmlformats.org/officeDocument/2006/relationships/slide" Target="slides/slide40.xml"/><Relationship Id="rId47" Type="http://schemas.openxmlformats.org/officeDocument/2006/relationships/slide" Target="slides/slide41.xml"/><Relationship Id="rId48" Type="http://schemas.openxmlformats.org/officeDocument/2006/relationships/slide" Target="slides/slide42.xml"/><Relationship Id="rId49" Type="http://schemas.openxmlformats.org/officeDocument/2006/relationships/slide" Target="slides/slide43.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Master" Target="slideMasters/slideMaster4.xml"/><Relationship Id="rId5" Type="http://schemas.openxmlformats.org/officeDocument/2006/relationships/slideMaster" Target="slideMasters/slideMaster5.xml"/><Relationship Id="rId6" Type="http://schemas.openxmlformats.org/officeDocument/2006/relationships/slideMaster" Target="slideMasters/slideMaster6.xml"/><Relationship Id="rId7" Type="http://schemas.openxmlformats.org/officeDocument/2006/relationships/slide" Target="slides/slide1.xml"/><Relationship Id="rId8" Type="http://schemas.openxmlformats.org/officeDocument/2006/relationships/slide" Target="slides/slide2.xml"/><Relationship Id="rId9" Type="http://schemas.openxmlformats.org/officeDocument/2006/relationships/slide" Target="slides/slide3.xml"/><Relationship Id="rId30" Type="http://schemas.openxmlformats.org/officeDocument/2006/relationships/slide" Target="slides/slide24.xml"/><Relationship Id="rId31" Type="http://schemas.openxmlformats.org/officeDocument/2006/relationships/slide" Target="slides/slide25.xml"/><Relationship Id="rId32" Type="http://schemas.openxmlformats.org/officeDocument/2006/relationships/slide" Target="slides/slide26.xml"/><Relationship Id="rId33" Type="http://schemas.openxmlformats.org/officeDocument/2006/relationships/slide" Target="slides/slide27.xml"/><Relationship Id="rId34" Type="http://schemas.openxmlformats.org/officeDocument/2006/relationships/slide" Target="slides/slide28.xml"/><Relationship Id="rId35" Type="http://schemas.openxmlformats.org/officeDocument/2006/relationships/slide" Target="slides/slide29.xml"/><Relationship Id="rId36" Type="http://schemas.openxmlformats.org/officeDocument/2006/relationships/slide" Target="slides/slide30.xml"/><Relationship Id="rId37" Type="http://schemas.openxmlformats.org/officeDocument/2006/relationships/slide" Target="slides/slide31.xml"/><Relationship Id="rId38" Type="http://schemas.openxmlformats.org/officeDocument/2006/relationships/slide" Target="slides/slide32.xml"/><Relationship Id="rId39" Type="http://schemas.openxmlformats.org/officeDocument/2006/relationships/slide" Target="slides/slide33.xml"/><Relationship Id="rId70" Type="http://schemas.openxmlformats.org/officeDocument/2006/relationships/slide" Target="slides/slide64.xml"/><Relationship Id="rId71" Type="http://schemas.openxmlformats.org/officeDocument/2006/relationships/slide" Target="slides/slide65.xml"/><Relationship Id="rId72" Type="http://schemas.openxmlformats.org/officeDocument/2006/relationships/slide" Target="slides/slide66.xml"/><Relationship Id="rId20" Type="http://schemas.openxmlformats.org/officeDocument/2006/relationships/slide" Target="slides/slide14.xml"/><Relationship Id="rId21" Type="http://schemas.openxmlformats.org/officeDocument/2006/relationships/slide" Target="slides/slide15.xml"/><Relationship Id="rId22" Type="http://schemas.openxmlformats.org/officeDocument/2006/relationships/slide" Target="slides/slide16.xml"/><Relationship Id="rId23" Type="http://schemas.openxmlformats.org/officeDocument/2006/relationships/slide" Target="slides/slide17.xml"/><Relationship Id="rId24" Type="http://schemas.openxmlformats.org/officeDocument/2006/relationships/slide" Target="slides/slide18.xml"/><Relationship Id="rId25" Type="http://schemas.openxmlformats.org/officeDocument/2006/relationships/slide" Target="slides/slide19.xml"/><Relationship Id="rId26" Type="http://schemas.openxmlformats.org/officeDocument/2006/relationships/slide" Target="slides/slide20.xml"/><Relationship Id="rId27" Type="http://schemas.openxmlformats.org/officeDocument/2006/relationships/slide" Target="slides/slide21.xml"/><Relationship Id="rId28" Type="http://schemas.openxmlformats.org/officeDocument/2006/relationships/slide" Target="slides/slide22.xml"/><Relationship Id="rId29" Type="http://schemas.openxmlformats.org/officeDocument/2006/relationships/slide" Target="slides/slide23.xml"/><Relationship Id="rId73" Type="http://schemas.openxmlformats.org/officeDocument/2006/relationships/slide" Target="slides/slide67.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presProps" Target="presProps.xml"/><Relationship Id="rId77" Type="http://schemas.openxmlformats.org/officeDocument/2006/relationships/viewProps" Target="viewProps.xml"/><Relationship Id="rId78" Type="http://schemas.openxmlformats.org/officeDocument/2006/relationships/theme" Target="theme/theme1.xml"/><Relationship Id="rId79" Type="http://schemas.openxmlformats.org/officeDocument/2006/relationships/tableStyles" Target="tableStyles.xml"/><Relationship Id="rId60" Type="http://schemas.openxmlformats.org/officeDocument/2006/relationships/slide" Target="slides/slide54.xml"/><Relationship Id="rId61" Type="http://schemas.openxmlformats.org/officeDocument/2006/relationships/slide" Target="slides/slide55.xml"/><Relationship Id="rId62" Type="http://schemas.openxmlformats.org/officeDocument/2006/relationships/slide" Target="slides/slide56.xml"/><Relationship Id="rId10" Type="http://schemas.openxmlformats.org/officeDocument/2006/relationships/slide" Target="slides/slide4.xml"/><Relationship Id="rId11" Type="http://schemas.openxmlformats.org/officeDocument/2006/relationships/slide" Target="slides/slide5.xml"/><Relationship Id="rId12" Type="http://schemas.openxmlformats.org/officeDocument/2006/relationships/slide" Target="slides/slide6.xml"/></Relationships>
</file>

<file path=ppt/_rels/viewProps.xml.rels><?xml version="1.0" encoding="UTF-8" standalone="yes"?>
<Relationships xmlns="http://schemas.openxmlformats.org/package/2006/relationships"><Relationship Id="rId3" Type="http://schemas.openxmlformats.org/officeDocument/2006/relationships/slide" Target="slides/slide30.xml"/><Relationship Id="rId4" Type="http://schemas.openxmlformats.org/officeDocument/2006/relationships/slide" Target="slides/slide33.xml"/><Relationship Id="rId5" Type="http://schemas.openxmlformats.org/officeDocument/2006/relationships/slide" Target="slides/slide40.xml"/><Relationship Id="rId6" Type="http://schemas.openxmlformats.org/officeDocument/2006/relationships/slide" Target="slides/slide52.xml"/><Relationship Id="rId7" Type="http://schemas.openxmlformats.org/officeDocument/2006/relationships/slide" Target="slides/slide64.xml"/><Relationship Id="rId1" Type="http://schemas.openxmlformats.org/officeDocument/2006/relationships/slide" Target="slides/slide6.xml"/><Relationship Id="rId2" Type="http://schemas.openxmlformats.org/officeDocument/2006/relationships/slide" Target="slides/slide1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dirty="0"/>
          </a:p>
        </p:txBody>
      </p:sp>
      <p:sp>
        <p:nvSpPr>
          <p:cNvPr id="3" name="Datumsplatzhalter 2"/>
          <p:cNvSpPr>
            <a:spLocks noGrp="1"/>
          </p:cNvSpPr>
          <p:nvPr>
            <p:ph type="dt" sz="quarter"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Arial" pitchFamily="34" charset="0"/>
                <a:cs typeface="Arial" pitchFamily="34" charset="0"/>
              </a:defRPr>
            </a:lvl1pPr>
          </a:lstStyle>
          <a:p>
            <a:pPr>
              <a:defRPr/>
            </a:pPr>
            <a:fld id="{20751376-2EB8-4403-B858-305A8AAA6B01}" type="datetimeFigureOut">
              <a:rPr lang="en-GB"/>
              <a:pPr>
                <a:defRPr/>
              </a:pPr>
              <a:t>02/03/2021</a:t>
            </a:fld>
            <a:endParaRPr lang="en-GB" dirty="0"/>
          </a:p>
        </p:txBody>
      </p:sp>
      <p:sp>
        <p:nvSpPr>
          <p:cNvPr id="4" name="Fußzeilenplatzhalter 3"/>
          <p:cNvSpPr>
            <a:spLocks noGrp="1"/>
          </p:cNvSpPr>
          <p:nvPr>
            <p:ph type="ftr" sz="quarter" idx="2"/>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5" name="Foliennummernplatzhalter 4"/>
          <p:cNvSpPr>
            <a:spLocks noGrp="1"/>
          </p:cNvSpPr>
          <p:nvPr>
            <p:ph type="sldNum" sz="quarter" idx="3"/>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Arial" pitchFamily="34" charset="0"/>
                <a:cs typeface="Arial" pitchFamily="34" charset="0"/>
              </a:defRPr>
            </a:lvl1pPr>
          </a:lstStyle>
          <a:p>
            <a:pPr>
              <a:defRPr/>
            </a:pPr>
            <a:fld id="{62C15F7A-46C6-4AD2-BFEC-842DCCCC19C4}" type="slidenum">
              <a:rPr lang="en-GB"/>
              <a:pPr>
                <a:defRPr/>
              </a:pPr>
              <a:t>‹Nr.›</a:t>
            </a:fld>
            <a:endParaRPr lang="en-GB"/>
          </a:p>
        </p:txBody>
      </p:sp>
    </p:spTree>
    <p:extLst>
      <p:ext uri="{BB962C8B-B14F-4D97-AF65-F5344CB8AC3E}">
        <p14:creationId xmlns:p14="http://schemas.microsoft.com/office/powerpoint/2010/main" val="28290957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2" y="0"/>
            <a:ext cx="4300855" cy="333296"/>
          </a:xfrm>
          <a:prstGeom prst="rect">
            <a:avLst/>
          </a:prstGeom>
        </p:spPr>
        <p:txBody>
          <a:bodyPr vert="horz" lIns="90708" tIns="45354" rIns="90708" bIns="45354" rtlCol="0"/>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3" name="Datumsplatzhalter 2"/>
          <p:cNvSpPr>
            <a:spLocks noGrp="1"/>
          </p:cNvSpPr>
          <p:nvPr>
            <p:ph type="dt" idx="1"/>
          </p:nvPr>
        </p:nvSpPr>
        <p:spPr>
          <a:xfrm>
            <a:off x="5621901" y="0"/>
            <a:ext cx="4300855" cy="333296"/>
          </a:xfrm>
          <a:prstGeom prst="rect">
            <a:avLst/>
          </a:prstGeom>
        </p:spPr>
        <p:txBody>
          <a:bodyPr vert="horz" lIns="90708" tIns="45354" rIns="90708" bIns="45354" rtlCol="0"/>
          <a:lstStyle>
            <a:lvl1pPr algn="r" fontAlgn="auto">
              <a:spcBef>
                <a:spcPts val="0"/>
              </a:spcBef>
              <a:spcAft>
                <a:spcPts val="0"/>
              </a:spcAft>
              <a:defRPr sz="1200">
                <a:latin typeface="+mn-lt"/>
                <a:cs typeface="+mn-cs"/>
              </a:defRPr>
            </a:lvl1pPr>
          </a:lstStyle>
          <a:p>
            <a:pPr>
              <a:defRPr/>
            </a:pPr>
            <a:fld id="{89C46BC9-2C9E-4670-A85A-6A588BA2D405}" type="datetimeFigureOut">
              <a:rPr lang="en-GB"/>
              <a:pPr>
                <a:defRPr/>
              </a:pPr>
              <a:t>02/03/2021</a:t>
            </a:fld>
            <a:endParaRPr lang="en-GB"/>
          </a:p>
        </p:txBody>
      </p:sp>
      <p:sp>
        <p:nvSpPr>
          <p:cNvPr id="4" name="Folienbildplatzhalter 3"/>
          <p:cNvSpPr>
            <a:spLocks noGrp="1" noRot="1" noChangeAspect="1"/>
          </p:cNvSpPr>
          <p:nvPr>
            <p:ph type="sldImg" idx="2"/>
          </p:nvPr>
        </p:nvSpPr>
        <p:spPr>
          <a:xfrm>
            <a:off x="2740025" y="500063"/>
            <a:ext cx="4445000" cy="2500312"/>
          </a:xfrm>
          <a:prstGeom prst="rect">
            <a:avLst/>
          </a:prstGeom>
          <a:noFill/>
          <a:ln w="12700">
            <a:solidFill>
              <a:prstClr val="black"/>
            </a:solidFill>
          </a:ln>
        </p:spPr>
        <p:txBody>
          <a:bodyPr vert="horz" lIns="90708" tIns="45354" rIns="90708" bIns="45354" rtlCol="0" anchor="ctr"/>
          <a:lstStyle/>
          <a:p>
            <a:pPr lvl="0"/>
            <a:endParaRPr lang="en-GB" noProof="0"/>
          </a:p>
        </p:txBody>
      </p:sp>
      <p:sp>
        <p:nvSpPr>
          <p:cNvPr id="5" name="Notizenplatzhalter 4"/>
          <p:cNvSpPr>
            <a:spLocks noGrp="1"/>
          </p:cNvSpPr>
          <p:nvPr>
            <p:ph type="body" sz="quarter" idx="3"/>
          </p:nvPr>
        </p:nvSpPr>
        <p:spPr>
          <a:xfrm>
            <a:off x="992506" y="3166309"/>
            <a:ext cx="7940040" cy="2999661"/>
          </a:xfrm>
          <a:prstGeom prst="rect">
            <a:avLst/>
          </a:prstGeom>
        </p:spPr>
        <p:txBody>
          <a:bodyPr vert="horz" wrap="square" lIns="90708" tIns="45354" rIns="90708" bIns="45354" numCol="1" anchor="t" anchorCtr="0" compatLnSpc="1">
            <a:prstTxWarp prst="textNoShape">
              <a:avLst/>
            </a:prstTxWarp>
            <a:normAutofit/>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endParaRPr lang="en-GB" dirty="0"/>
          </a:p>
        </p:txBody>
      </p:sp>
      <p:sp>
        <p:nvSpPr>
          <p:cNvPr id="6" name="Fußzeilenplatzhalter 5"/>
          <p:cNvSpPr>
            <a:spLocks noGrp="1"/>
          </p:cNvSpPr>
          <p:nvPr>
            <p:ph type="ftr" sz="quarter" idx="4"/>
          </p:nvPr>
        </p:nvSpPr>
        <p:spPr>
          <a:xfrm>
            <a:off x="2" y="6331460"/>
            <a:ext cx="4300855" cy="333296"/>
          </a:xfrm>
          <a:prstGeom prst="rect">
            <a:avLst/>
          </a:prstGeom>
        </p:spPr>
        <p:txBody>
          <a:bodyPr vert="horz" lIns="90708" tIns="45354" rIns="90708" bIns="45354" rtlCol="0" anchor="b"/>
          <a:lstStyle>
            <a:lvl1pPr algn="l" fontAlgn="auto">
              <a:spcBef>
                <a:spcPts val="0"/>
              </a:spcBef>
              <a:spcAft>
                <a:spcPts val="0"/>
              </a:spcAft>
              <a:defRPr sz="1200">
                <a:latin typeface="Arial" pitchFamily="34" charset="0"/>
                <a:cs typeface="Arial" pitchFamily="34" charset="0"/>
              </a:defRPr>
            </a:lvl1pPr>
          </a:lstStyle>
          <a:p>
            <a:pPr>
              <a:defRPr/>
            </a:pPr>
            <a:endParaRPr lang="en-GB"/>
          </a:p>
        </p:txBody>
      </p:sp>
      <p:sp>
        <p:nvSpPr>
          <p:cNvPr id="7" name="Foliennummernplatzhalter 6"/>
          <p:cNvSpPr>
            <a:spLocks noGrp="1"/>
          </p:cNvSpPr>
          <p:nvPr>
            <p:ph type="sldNum" sz="quarter" idx="5"/>
          </p:nvPr>
        </p:nvSpPr>
        <p:spPr>
          <a:xfrm>
            <a:off x="5621901" y="6331460"/>
            <a:ext cx="4300855" cy="333296"/>
          </a:xfrm>
          <a:prstGeom prst="rect">
            <a:avLst/>
          </a:prstGeom>
        </p:spPr>
        <p:txBody>
          <a:bodyPr vert="horz" lIns="90708" tIns="45354" rIns="90708" bIns="45354" rtlCol="0" anchor="b"/>
          <a:lstStyle>
            <a:lvl1pPr algn="r" fontAlgn="auto">
              <a:spcBef>
                <a:spcPts val="0"/>
              </a:spcBef>
              <a:spcAft>
                <a:spcPts val="0"/>
              </a:spcAft>
              <a:defRPr sz="1200">
                <a:latin typeface="+mn-lt"/>
                <a:cs typeface="+mn-cs"/>
              </a:defRPr>
            </a:lvl1pPr>
          </a:lstStyle>
          <a:p>
            <a:pPr>
              <a:defRPr/>
            </a:pPr>
            <a:fld id="{00AFC6D0-44D5-4EB7-828F-6F464F83D79A}" type="slidenum">
              <a:rPr lang="en-GB"/>
              <a:pPr>
                <a:defRPr/>
              </a:pPr>
              <a:t>‹Nr.›</a:t>
            </a:fld>
            <a:endParaRPr lang="en-GB"/>
          </a:p>
        </p:txBody>
      </p:sp>
    </p:spTree>
    <p:extLst>
      <p:ext uri="{BB962C8B-B14F-4D97-AF65-F5344CB8AC3E}">
        <p14:creationId xmlns:p14="http://schemas.microsoft.com/office/powerpoint/2010/main" val="229799730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mn-ea"/>
        <a:cs typeface="Arial" pitchFamily="34" charset="0"/>
      </a:defRPr>
    </a:lvl1pPr>
    <a:lvl2pPr marL="182563" indent="-182563" algn="l" rtl="0" fontAlgn="base">
      <a:spcBef>
        <a:spcPct val="30000"/>
      </a:spcBef>
      <a:spcAft>
        <a:spcPct val="0"/>
      </a:spcAft>
      <a:buFont typeface="Arial" charset="0"/>
      <a:buChar char="•"/>
      <a:defRPr sz="1200" kern="1200">
        <a:solidFill>
          <a:schemeClr val="tx1"/>
        </a:solidFill>
        <a:latin typeface="+mn-lt"/>
        <a:ea typeface="+mn-ea"/>
        <a:cs typeface="Arial" charset="0"/>
      </a:defRPr>
    </a:lvl2pPr>
    <a:lvl3pPr marL="355600" indent="-173038" algn="l" rtl="0" fontAlgn="base">
      <a:spcBef>
        <a:spcPct val="30000"/>
      </a:spcBef>
      <a:spcAft>
        <a:spcPct val="0"/>
      </a:spcAft>
      <a:buFont typeface="Symbol" pitchFamily="18" charset="2"/>
      <a:buChar char="-"/>
      <a:defRPr sz="1200" kern="1200">
        <a:solidFill>
          <a:schemeClr val="tx1"/>
        </a:solidFill>
        <a:latin typeface="+mn-lt"/>
        <a:ea typeface="+mn-ea"/>
        <a:cs typeface="Arial" charset="0"/>
      </a:defRPr>
    </a:lvl3pPr>
    <a:lvl4pPr marL="538163" indent="-182563" algn="l" rtl="0" fontAlgn="base">
      <a:spcBef>
        <a:spcPct val="30000"/>
      </a:spcBef>
      <a:spcAft>
        <a:spcPct val="0"/>
      </a:spcAft>
      <a:buFont typeface="Courier New" pitchFamily="49" charset="0"/>
      <a:buChar char="o"/>
      <a:defRPr sz="1200" kern="1200">
        <a:solidFill>
          <a:schemeClr val="tx1"/>
        </a:solidFill>
        <a:latin typeface="+mn-lt"/>
        <a:ea typeface="+mn-ea"/>
        <a:cs typeface="Arial" charset="0"/>
      </a:defRPr>
    </a:lvl4pPr>
    <a:lvl5pPr marL="720725" indent="-182563" algn="l" rtl="0" fontAlgn="base">
      <a:spcBef>
        <a:spcPct val="30000"/>
      </a:spcBef>
      <a:spcAft>
        <a:spcPct val="0"/>
      </a:spcAft>
      <a:buFont typeface="Wingdings" pitchFamily="2" charset="2"/>
      <a:buChar char="§"/>
      <a:defRPr sz="1200" kern="1200">
        <a:solidFill>
          <a:schemeClr val="tx1"/>
        </a:solidFill>
        <a:latin typeface="+mn-lt"/>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315F6B20-43B0-40AB-B9B7-D36F2BC4E534}" type="slidenum">
              <a:rPr lang="de-DE">
                <a:latin typeface="Times New Roman" pitchFamily="-106" charset="0"/>
              </a:rPr>
              <a:pPr/>
              <a:t>1</a:t>
            </a:fld>
            <a:endParaRPr lang="de-DE">
              <a:latin typeface="Times New Roman" pitchFamily="-106" charset="0"/>
            </a:endParaRPr>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183767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1C14083F-8940-45F1-BDCE-5972D96E1F87}" type="slidenum">
              <a:rPr lang="de-DE">
                <a:latin typeface="Times New Roman" pitchFamily="-106" charset="0"/>
              </a:rPr>
              <a:pPr/>
              <a:t>10</a:t>
            </a:fld>
            <a:endParaRPr lang="de-DE">
              <a:latin typeface="Times New Roman" pitchFamily="-106" charset="0"/>
            </a:endParaRPr>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856900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p:spPr>
        <p:txBody>
          <a:bodyPr/>
          <a:lstStyle/>
          <a:p>
            <a:fld id="{3199ADB6-55D0-46E2-9FB8-02E4DC46694D}" type="slidenum">
              <a:rPr lang="de-DE">
                <a:latin typeface="Times New Roman" pitchFamily="-106" charset="0"/>
              </a:rPr>
              <a:pPr/>
              <a:t>11</a:t>
            </a:fld>
            <a:endParaRPr lang="de-DE">
              <a:latin typeface="Times New Roman" pitchFamily="-106" charset="0"/>
            </a:endParaRPr>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8763800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36013703-FE61-48D9-A6A9-7F85A8F96EA6}" type="slidenum">
              <a:rPr lang="de-DE">
                <a:latin typeface="Times New Roman" pitchFamily="-106" charset="0"/>
              </a:rPr>
              <a:pPr/>
              <a:t>12</a:t>
            </a:fld>
            <a:endParaRPr lang="de-DE">
              <a:latin typeface="Times New Roman" pitchFamily="-106" charset="0"/>
            </a:endParaRPr>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1493366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DBB83D6F-FF83-49BA-BE3E-AB2E164DA9F8}" type="slidenum">
              <a:rPr lang="de-DE">
                <a:latin typeface="Times New Roman" pitchFamily="-106" charset="0"/>
              </a:rPr>
              <a:pPr/>
              <a:t>13</a:t>
            </a:fld>
            <a:endParaRPr lang="de-DE">
              <a:latin typeface="Times New Roman" pitchFamily="-106" charset="0"/>
            </a:endParaRPr>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5298384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p:spPr>
        <p:txBody>
          <a:bodyPr/>
          <a:lstStyle/>
          <a:p>
            <a:fld id="{56F4552A-DAE9-4FFE-9AE9-8AEC4D427F3D}" type="slidenum">
              <a:rPr lang="de-DE">
                <a:latin typeface="Times New Roman" pitchFamily="-106" charset="0"/>
              </a:rPr>
              <a:pPr/>
              <a:t>14</a:t>
            </a:fld>
            <a:endParaRPr lang="de-DE">
              <a:latin typeface="Times New Roman" pitchFamily="-106" charset="0"/>
            </a:endParaRPr>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6707766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56C3F710-7EB0-432F-9EB9-EF9E0703B4CA}" type="slidenum">
              <a:rPr lang="de-DE">
                <a:latin typeface="Times New Roman" pitchFamily="-106" charset="0"/>
              </a:rPr>
              <a:pPr/>
              <a:t>15</a:t>
            </a:fld>
            <a:endParaRPr lang="de-DE">
              <a:latin typeface="Times New Roman" pitchFamily="-106" charset="0"/>
            </a:endParaRPr>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7721387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p:spPr>
        <p:txBody>
          <a:bodyPr/>
          <a:lstStyle/>
          <a:p>
            <a:fld id="{2C8E197E-E08D-4744-909F-5A59D8AE06FF}" type="slidenum">
              <a:rPr lang="de-DE">
                <a:latin typeface="Times New Roman" pitchFamily="-106" charset="0"/>
              </a:rPr>
              <a:pPr/>
              <a:t>16</a:t>
            </a:fld>
            <a:endParaRPr lang="de-DE">
              <a:latin typeface="Times New Roman" pitchFamily="-106" charset="0"/>
            </a:endParaRPr>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66037707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42BAF7F4-734D-4E3B-A6F1-41D5CD6F617D}" type="slidenum">
              <a:rPr lang="de-DE">
                <a:latin typeface="Times New Roman" pitchFamily="-106" charset="0"/>
              </a:rPr>
              <a:pPr/>
              <a:t>17</a:t>
            </a:fld>
            <a:endParaRPr lang="de-DE">
              <a:latin typeface="Times New Roman" pitchFamily="-106"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302617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AE1645B8-DDC3-4E89-8ED1-6012A991EE05}" type="slidenum">
              <a:rPr lang="de-DE">
                <a:latin typeface="Times New Roman" pitchFamily="-106" charset="0"/>
              </a:rPr>
              <a:pPr/>
              <a:t>18</a:t>
            </a:fld>
            <a:endParaRPr lang="de-DE">
              <a:latin typeface="Times New Roman" pitchFamily="-106"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20402619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7"/>
          <p:cNvSpPr>
            <a:spLocks noGrp="1" noChangeArrowheads="1"/>
          </p:cNvSpPr>
          <p:nvPr>
            <p:ph type="sldNum" sz="quarter" idx="5"/>
          </p:nvPr>
        </p:nvSpPr>
        <p:spPr>
          <a:noFill/>
        </p:spPr>
        <p:txBody>
          <a:bodyPr/>
          <a:lstStyle/>
          <a:p>
            <a:fld id="{7F511C2B-306F-45CB-8D3A-B148A96A9769}" type="slidenum">
              <a:rPr lang="de-DE">
                <a:latin typeface="Times New Roman" pitchFamily="-106" charset="0"/>
              </a:rPr>
              <a:pPr/>
              <a:t>19</a:t>
            </a:fld>
            <a:endParaRPr lang="de-DE">
              <a:latin typeface="Times New Roman" pitchFamily="-106" charset="0"/>
            </a:endParaRPr>
          </a:p>
        </p:txBody>
      </p:sp>
      <p:sp>
        <p:nvSpPr>
          <p:cNvPr id="83971" name="Rectangle 2"/>
          <p:cNvSpPr>
            <a:spLocks noGrp="1" noRot="1" noChangeAspect="1" noChangeArrowheads="1" noTextEdit="1"/>
          </p:cNvSpPr>
          <p:nvPr>
            <p:ph type="sldImg"/>
          </p:nvPr>
        </p:nvSpPr>
        <p:spPr>
          <a:ln/>
        </p:spPr>
      </p:sp>
      <p:sp>
        <p:nvSpPr>
          <p:cNvPr id="8397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199957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FB53DD56-B7D8-43E3-BAF5-1065A25BCB09}" type="slidenum">
              <a:rPr lang="de-DE">
                <a:latin typeface="Times New Roman" pitchFamily="-106" charset="0"/>
              </a:rPr>
              <a:pPr/>
              <a:t>2</a:t>
            </a:fld>
            <a:endParaRPr lang="de-DE">
              <a:latin typeface="Times New Roman" pitchFamily="-106" charset="0"/>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3951788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p:spPr>
        <p:txBody>
          <a:bodyPr/>
          <a:lstStyle/>
          <a:p>
            <a:fld id="{DD7718DC-3C0E-42AE-A184-7514B8ED036A}" type="slidenum">
              <a:rPr lang="de-DE">
                <a:latin typeface="Times New Roman" pitchFamily="-106" charset="0"/>
              </a:rPr>
              <a:pPr/>
              <a:t>20</a:t>
            </a:fld>
            <a:endParaRPr lang="de-DE">
              <a:latin typeface="Times New Roman" pitchFamily="-106" charset="0"/>
            </a:endParaRPr>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2742895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FB421955-4122-436B-B876-F4EF1C56268E}" type="slidenum">
              <a:rPr lang="de-DE">
                <a:latin typeface="Times New Roman" pitchFamily="-106" charset="0"/>
              </a:rPr>
              <a:pPr/>
              <a:t>21</a:t>
            </a:fld>
            <a:endParaRPr lang="de-DE">
              <a:latin typeface="Times New Roman" pitchFamily="-106" charset="0"/>
            </a:endParaRPr>
          </a:p>
        </p:txBody>
      </p:sp>
      <p:sp>
        <p:nvSpPr>
          <p:cNvPr id="86019" name="Rectangle 2"/>
          <p:cNvSpPr>
            <a:spLocks noGrp="1" noRot="1" noChangeAspect="1" noChangeArrowheads="1" noTextEdit="1"/>
          </p:cNvSpPr>
          <p:nvPr>
            <p:ph type="sldImg"/>
          </p:nvPr>
        </p:nvSpPr>
        <p:spPr>
          <a:ln/>
        </p:spPr>
      </p:sp>
      <p:sp>
        <p:nvSpPr>
          <p:cNvPr id="8602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1171288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A1335692-6C81-4F30-BA52-5070010FCC27}" type="slidenum">
              <a:rPr lang="de-DE">
                <a:latin typeface="Times New Roman" pitchFamily="-106" charset="0"/>
              </a:rPr>
              <a:pPr/>
              <a:t>22</a:t>
            </a:fld>
            <a:endParaRPr lang="de-DE">
              <a:latin typeface="Times New Roman" pitchFamily="-106" charset="0"/>
            </a:endParaRPr>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73341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F16E752C-CD89-40F6-9BCE-0C89C23BDE2E}" type="slidenum">
              <a:rPr lang="de-DE">
                <a:latin typeface="Times New Roman" pitchFamily="-106" charset="0"/>
              </a:rPr>
              <a:pPr/>
              <a:t>23</a:t>
            </a:fld>
            <a:endParaRPr lang="de-DE">
              <a:latin typeface="Times New Roman" pitchFamily="-106"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6937960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FD16B477-200E-42A0-BF41-A9B46BD56F08}" type="slidenum">
              <a:rPr lang="de-DE">
                <a:latin typeface="Times New Roman" pitchFamily="-106" charset="0"/>
              </a:rPr>
              <a:pPr/>
              <a:t>25</a:t>
            </a:fld>
            <a:endParaRPr lang="de-DE">
              <a:latin typeface="Times New Roman" pitchFamily="-106"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5749570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76730685-3EAD-4480-BE31-7AEDDE1104B2}" type="slidenum">
              <a:rPr lang="de-DE">
                <a:latin typeface="Times New Roman" pitchFamily="-106" charset="0"/>
              </a:rPr>
              <a:pPr/>
              <a:t>26</a:t>
            </a:fld>
            <a:endParaRPr lang="de-DE">
              <a:latin typeface="Times New Roman" pitchFamily="-106"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95800792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D2156ADA-ED66-468C-81DC-6FAA54BD4D06}" type="slidenum">
              <a:rPr lang="de-DE">
                <a:latin typeface="Times New Roman" pitchFamily="-106" charset="0"/>
              </a:rPr>
              <a:pPr/>
              <a:t>27</a:t>
            </a:fld>
            <a:endParaRPr lang="de-DE">
              <a:latin typeface="Times New Roman" pitchFamily="-106"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89916176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BEDDE5CE-C66F-4CAF-9CA3-0F702236D11F}" type="slidenum">
              <a:rPr lang="de-DE">
                <a:latin typeface="Times New Roman" pitchFamily="-106" charset="0"/>
              </a:rPr>
              <a:pPr/>
              <a:t>28</a:t>
            </a:fld>
            <a:endParaRPr lang="de-DE">
              <a:latin typeface="Times New Roman" pitchFamily="-106"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5521064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2A3157A9-70D2-4172-8142-8AF7E1D68B86}" type="slidenum">
              <a:rPr lang="de-DE">
                <a:latin typeface="Times New Roman" pitchFamily="-106" charset="0"/>
              </a:rPr>
              <a:pPr/>
              <a:t>29</a:t>
            </a:fld>
            <a:endParaRPr lang="de-DE">
              <a:latin typeface="Times New Roman" pitchFamily="-106" charset="0"/>
            </a:endParaRPr>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11641431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09CC525E-834B-44ED-BC2C-9FC40940B33D}" type="slidenum">
              <a:rPr lang="de-DE">
                <a:latin typeface="Times New Roman" pitchFamily="-106" charset="0"/>
              </a:rPr>
              <a:pPr/>
              <a:t>30</a:t>
            </a:fld>
            <a:endParaRPr lang="de-DE">
              <a:latin typeface="Times New Roman" pitchFamily="-106"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21233869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p:spPr>
        <p:txBody>
          <a:bodyPr/>
          <a:lstStyle/>
          <a:p>
            <a:fld id="{80B94DC4-9943-4D07-88B7-FF38B13DE5C9}" type="slidenum">
              <a:rPr lang="de-DE">
                <a:latin typeface="Times New Roman" pitchFamily="-106" charset="0"/>
              </a:rPr>
              <a:pPr/>
              <a:t>3</a:t>
            </a:fld>
            <a:endParaRPr lang="de-DE">
              <a:latin typeface="Times New Roman" pitchFamily="-106" charset="0"/>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20782427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DF4E3BA0-17D3-4D1E-B1D5-CAF3A0136AF5}" type="slidenum">
              <a:rPr lang="de-DE">
                <a:latin typeface="Times New Roman" pitchFamily="-106" charset="0"/>
              </a:rPr>
              <a:pPr/>
              <a:t>31</a:t>
            </a:fld>
            <a:endParaRPr lang="de-DE">
              <a:latin typeface="Times New Roman" pitchFamily="-106" charset="0"/>
            </a:endParaRPr>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20844619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34A4DDC1-C312-42C2-9F5F-C94D646DE297}" type="slidenum">
              <a:rPr lang="de-DE">
                <a:latin typeface="Times New Roman" pitchFamily="-106" charset="0"/>
              </a:rPr>
              <a:pPr/>
              <a:t>32</a:t>
            </a:fld>
            <a:endParaRPr lang="de-DE">
              <a:latin typeface="Times New Roman" pitchFamily="-106" charset="0"/>
            </a:endParaRPr>
          </a:p>
        </p:txBody>
      </p:sp>
      <p:sp>
        <p:nvSpPr>
          <p:cNvPr id="96259" name="Rectangle 2"/>
          <p:cNvSpPr>
            <a:spLocks noGrp="1" noRot="1" noChangeAspect="1" noChangeArrowheads="1" noTextEdit="1"/>
          </p:cNvSpPr>
          <p:nvPr>
            <p:ph type="sldImg"/>
          </p:nvPr>
        </p:nvSpPr>
        <p:spPr>
          <a:ln/>
        </p:spPr>
      </p:sp>
      <p:sp>
        <p:nvSpPr>
          <p:cNvPr id="9626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98134662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BD3DBEAC-9C02-41F7-9219-0E1F66D90CE2}" type="slidenum">
              <a:rPr lang="de-DE">
                <a:latin typeface="Times New Roman" pitchFamily="-106" charset="0"/>
              </a:rPr>
              <a:pPr/>
              <a:t>33</a:t>
            </a:fld>
            <a:endParaRPr lang="de-DE">
              <a:latin typeface="Times New Roman" pitchFamily="-106"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00049043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Folienbildplatzhalter 1"/>
          <p:cNvSpPr>
            <a:spLocks noGrp="1" noRot="1" noChangeAspect="1" noTextEdit="1"/>
          </p:cNvSpPr>
          <p:nvPr>
            <p:ph type="sldImg"/>
          </p:nvPr>
        </p:nvSpPr>
        <p:spPr>
          <a:ln/>
        </p:spPr>
      </p:sp>
      <p:sp>
        <p:nvSpPr>
          <p:cNvPr id="98307" name="Notizenplatzhalter 2"/>
          <p:cNvSpPr>
            <a:spLocks noGrp="1"/>
          </p:cNvSpPr>
          <p:nvPr>
            <p:ph type="body" idx="1"/>
          </p:nvPr>
        </p:nvSpPr>
        <p:spPr>
          <a:noFill/>
          <a:ln/>
        </p:spPr>
        <p:txBody>
          <a:bodyPr/>
          <a:lstStyle/>
          <a:p>
            <a:pPr eaLnBrk="1" hangingPunct="1"/>
            <a:endParaRPr lang="de-DE" smtClean="0">
              <a:latin typeface="Times New Roman" pitchFamily="-106" charset="0"/>
            </a:endParaRPr>
          </a:p>
        </p:txBody>
      </p:sp>
      <p:sp>
        <p:nvSpPr>
          <p:cNvPr id="98308" name="Foliennummernplatzhalter 3"/>
          <p:cNvSpPr>
            <a:spLocks noGrp="1"/>
          </p:cNvSpPr>
          <p:nvPr>
            <p:ph type="sldNum" sz="quarter" idx="5"/>
          </p:nvPr>
        </p:nvSpPr>
        <p:spPr>
          <a:noFill/>
        </p:spPr>
        <p:txBody>
          <a:bodyPr/>
          <a:lstStyle/>
          <a:p>
            <a:fld id="{701F6AE2-71C3-453E-9FB5-828B513FA6A3}" type="slidenum">
              <a:rPr lang="de-DE">
                <a:latin typeface="Times New Roman" pitchFamily="-106" charset="0"/>
              </a:rPr>
              <a:pPr/>
              <a:t>34</a:t>
            </a:fld>
            <a:endParaRPr lang="de-DE">
              <a:latin typeface="Times New Roman" pitchFamily="-106" charset="0"/>
            </a:endParaRPr>
          </a:p>
        </p:txBody>
      </p:sp>
    </p:spTree>
    <p:extLst>
      <p:ext uri="{BB962C8B-B14F-4D97-AF65-F5344CB8AC3E}">
        <p14:creationId xmlns:p14="http://schemas.microsoft.com/office/powerpoint/2010/main" val="103869676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6946C372-0DAD-41A3-9A46-84D55E617526}" type="slidenum">
              <a:rPr lang="de-DE">
                <a:latin typeface="Times New Roman" pitchFamily="-106" charset="0"/>
              </a:rPr>
              <a:pPr/>
              <a:t>35</a:t>
            </a:fld>
            <a:endParaRPr lang="de-DE">
              <a:latin typeface="Times New Roman" pitchFamily="-106"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34206726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7"/>
          <p:cNvSpPr>
            <a:spLocks noGrp="1" noChangeArrowheads="1"/>
          </p:cNvSpPr>
          <p:nvPr>
            <p:ph type="sldNum" sz="quarter" idx="5"/>
          </p:nvPr>
        </p:nvSpPr>
        <p:spPr>
          <a:noFill/>
        </p:spPr>
        <p:txBody>
          <a:bodyPr/>
          <a:lstStyle/>
          <a:p>
            <a:fld id="{C91B8A3A-4D78-4D3D-B9B3-085127F2C1AB}" type="slidenum">
              <a:rPr lang="de-DE">
                <a:latin typeface="Times New Roman" pitchFamily="-106" charset="0"/>
              </a:rPr>
              <a:pPr/>
              <a:t>36</a:t>
            </a:fld>
            <a:endParaRPr lang="de-DE">
              <a:latin typeface="Times New Roman" pitchFamily="-106" charset="0"/>
            </a:endParaRPr>
          </a:p>
        </p:txBody>
      </p:sp>
      <p:sp>
        <p:nvSpPr>
          <p:cNvPr id="100355" name="Rectangle 2"/>
          <p:cNvSpPr>
            <a:spLocks noGrp="1" noRot="1" noChangeAspect="1" noChangeArrowheads="1" noTextEdit="1"/>
          </p:cNvSpPr>
          <p:nvPr>
            <p:ph type="sldImg"/>
          </p:nvPr>
        </p:nvSpPr>
        <p:spPr>
          <a:ln/>
        </p:spPr>
      </p:sp>
      <p:sp>
        <p:nvSpPr>
          <p:cNvPr id="10035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97516871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B5471FC1-097B-4406-B307-F7E069F2F14E}" type="slidenum">
              <a:rPr lang="de-DE">
                <a:latin typeface="Times New Roman" pitchFamily="-106" charset="0"/>
              </a:rPr>
              <a:pPr/>
              <a:t>38</a:t>
            </a:fld>
            <a:endParaRPr lang="de-DE">
              <a:latin typeface="Times New Roman" pitchFamily="-106"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14142929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5ACD3926-DBB6-4058-88C9-BF45B7BBBD78}" type="slidenum">
              <a:rPr lang="de-DE">
                <a:latin typeface="Times New Roman" pitchFamily="-106" charset="0"/>
              </a:rPr>
              <a:pPr/>
              <a:t>39</a:t>
            </a:fld>
            <a:endParaRPr lang="de-DE">
              <a:latin typeface="Times New Roman" pitchFamily="-106"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8810820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A0433F29-BED1-4256-B9A6-84AF7792A219}" type="slidenum">
              <a:rPr lang="de-DE">
                <a:latin typeface="Times New Roman" pitchFamily="-106" charset="0"/>
              </a:rPr>
              <a:pPr/>
              <a:t>40</a:t>
            </a:fld>
            <a:endParaRPr lang="de-DE">
              <a:latin typeface="Times New Roman" pitchFamily="-106"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234054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94F7B69D-1C9E-41EE-AAF2-98375EC7B006}" type="slidenum">
              <a:rPr lang="de-DE">
                <a:latin typeface="Times New Roman" pitchFamily="-106" charset="0"/>
              </a:rPr>
              <a:pPr/>
              <a:t>41</a:t>
            </a:fld>
            <a:endParaRPr lang="de-DE">
              <a:latin typeface="Times New Roman" pitchFamily="-106"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7325568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7696EA4B-1EA9-4C55-ABE8-6EB0F40F4D9D}" type="slidenum">
              <a:rPr lang="de-DE">
                <a:latin typeface="Times New Roman" pitchFamily="-106" charset="0"/>
              </a:rPr>
              <a:pPr/>
              <a:t>4</a:t>
            </a:fld>
            <a:endParaRPr lang="de-DE">
              <a:latin typeface="Times New Roman" pitchFamily="-106"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2960757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B04DE1F-5A8F-4781-ABF4-DF5AEFBF42D3}" type="slidenum">
              <a:rPr lang="de-DE">
                <a:latin typeface="Times New Roman" pitchFamily="-106" charset="0"/>
              </a:rPr>
              <a:pPr/>
              <a:t>42</a:t>
            </a:fld>
            <a:endParaRPr lang="de-DE">
              <a:latin typeface="Times New Roman" pitchFamily="-10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45521082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B04DE1F-5A8F-4781-ABF4-DF5AEFBF42D3}" type="slidenum">
              <a:rPr lang="de-DE">
                <a:latin typeface="Times New Roman" pitchFamily="-106" charset="0"/>
              </a:rPr>
              <a:pPr/>
              <a:t>43</a:t>
            </a:fld>
            <a:endParaRPr lang="de-DE">
              <a:latin typeface="Times New Roman" pitchFamily="-10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5067914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B04DE1F-5A8F-4781-ABF4-DF5AEFBF42D3}" type="slidenum">
              <a:rPr lang="de-DE">
                <a:latin typeface="Times New Roman" pitchFamily="-106" charset="0"/>
              </a:rPr>
              <a:pPr/>
              <a:t>44</a:t>
            </a:fld>
            <a:endParaRPr lang="de-DE">
              <a:latin typeface="Times New Roman" pitchFamily="-10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23631177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7B04DE1F-5A8F-4781-ABF4-DF5AEFBF42D3}" type="slidenum">
              <a:rPr lang="de-DE">
                <a:latin typeface="Times New Roman" pitchFamily="-106" charset="0"/>
              </a:rPr>
              <a:pPr/>
              <a:t>45</a:t>
            </a:fld>
            <a:endParaRPr lang="de-DE">
              <a:latin typeface="Times New Roman" pitchFamily="-106"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66474770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D5C1F57C-3C99-4BDA-A47C-A480E7A995BA}" type="slidenum">
              <a:rPr lang="de-DE">
                <a:latin typeface="Times New Roman" pitchFamily="-106" charset="0"/>
              </a:rPr>
              <a:pPr/>
              <a:t>46</a:t>
            </a:fld>
            <a:endParaRPr lang="de-DE">
              <a:latin typeface="Times New Roman" pitchFamily="-106"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82480002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B6A2FAD4-80BB-4BB7-8B1E-284911F1937F}" type="slidenum">
              <a:rPr lang="de-DE">
                <a:latin typeface="Times New Roman" pitchFamily="-106" charset="0"/>
              </a:rPr>
              <a:pPr/>
              <a:t>47</a:t>
            </a:fld>
            <a:endParaRPr lang="de-DE">
              <a:latin typeface="Times New Roman" pitchFamily="-106"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78030450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413F954F-8885-4678-95FC-2B496A74E180}" type="slidenum">
              <a:rPr lang="de-DE">
                <a:latin typeface="Times New Roman" pitchFamily="-106" charset="0"/>
              </a:rPr>
              <a:pPr/>
              <a:t>48</a:t>
            </a:fld>
            <a:endParaRPr lang="de-DE">
              <a:latin typeface="Times New Roman" pitchFamily="-106"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60744429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E32331C2-B98B-4DC6-873E-B22590D24332}" type="slidenum">
              <a:rPr lang="de-DE">
                <a:latin typeface="Times New Roman" pitchFamily="-106" charset="0"/>
              </a:rPr>
              <a:pPr/>
              <a:t>49</a:t>
            </a:fld>
            <a:endParaRPr lang="de-DE">
              <a:latin typeface="Times New Roman" pitchFamily="-106"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53163224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A37BA88-02BD-44A7-880D-879283B90935}" type="slidenum">
              <a:rPr lang="de-DE">
                <a:latin typeface="Times New Roman" pitchFamily="-106" charset="0"/>
              </a:rPr>
              <a:pPr/>
              <a:t>50</a:t>
            </a:fld>
            <a:endParaRPr lang="de-DE">
              <a:latin typeface="Times New Roman" pitchFamily="-106"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2135602117"/>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B75510F1-429B-4283-98CE-6CED18221DED}" type="slidenum">
              <a:rPr lang="de-DE">
                <a:latin typeface="Times New Roman" pitchFamily="-106" charset="0"/>
              </a:rPr>
              <a:pPr/>
              <a:t>51</a:t>
            </a:fld>
            <a:endParaRPr lang="de-DE">
              <a:latin typeface="Times New Roman" pitchFamily="-106"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7696195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B526A20E-DF00-4616-9E86-C863CFDCBCCA}" type="slidenum">
              <a:rPr lang="de-DE">
                <a:latin typeface="Times New Roman" pitchFamily="-106" charset="0"/>
              </a:rPr>
              <a:pPr/>
              <a:t>5</a:t>
            </a:fld>
            <a:endParaRPr lang="de-DE">
              <a:latin typeface="Times New Roman" pitchFamily="-106" charset="0"/>
            </a:endParaRPr>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59364660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7"/>
          <p:cNvSpPr>
            <a:spLocks noGrp="1" noChangeArrowheads="1"/>
          </p:cNvSpPr>
          <p:nvPr>
            <p:ph type="sldNum" sz="quarter" idx="5"/>
          </p:nvPr>
        </p:nvSpPr>
        <p:spPr>
          <a:noFill/>
        </p:spPr>
        <p:txBody>
          <a:bodyPr/>
          <a:lstStyle/>
          <a:p>
            <a:fld id="{20C26329-3A9A-4703-8A2D-3146F074D99F}" type="slidenum">
              <a:rPr lang="de-DE">
                <a:latin typeface="Times New Roman" pitchFamily="-106" charset="0"/>
              </a:rPr>
              <a:pPr/>
              <a:t>52</a:t>
            </a:fld>
            <a:endParaRPr lang="de-DE">
              <a:latin typeface="Times New Roman" pitchFamily="-106" charset="0"/>
            </a:endParaRPr>
          </a:p>
        </p:txBody>
      </p:sp>
      <p:sp>
        <p:nvSpPr>
          <p:cNvPr id="114691" name="Rectangle 2"/>
          <p:cNvSpPr>
            <a:spLocks noGrp="1" noRot="1" noChangeAspect="1" noChangeArrowheads="1" noTextEdit="1"/>
          </p:cNvSpPr>
          <p:nvPr>
            <p:ph type="sldImg"/>
          </p:nvPr>
        </p:nvSpPr>
        <p:spPr>
          <a:ln/>
        </p:spPr>
      </p:sp>
      <p:sp>
        <p:nvSpPr>
          <p:cNvPr id="11469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49904576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BF913FBC-0505-483D-9B15-09B59CD81F95}" type="slidenum">
              <a:rPr lang="de-DE">
                <a:latin typeface="Times New Roman" pitchFamily="-106" charset="0"/>
              </a:rPr>
              <a:pPr/>
              <a:t>53</a:t>
            </a:fld>
            <a:endParaRPr lang="de-DE">
              <a:latin typeface="Times New Roman" pitchFamily="-106" charset="0"/>
            </a:endParaRPr>
          </a:p>
        </p:txBody>
      </p:sp>
      <p:sp>
        <p:nvSpPr>
          <p:cNvPr id="115715" name="Rectangle 2"/>
          <p:cNvSpPr>
            <a:spLocks noGrp="1" noRot="1" noChangeAspect="1" noChangeArrowheads="1" noTextEdit="1"/>
          </p:cNvSpPr>
          <p:nvPr>
            <p:ph type="sldImg"/>
          </p:nvPr>
        </p:nvSpPr>
        <p:spPr>
          <a:ln/>
        </p:spPr>
      </p:sp>
      <p:sp>
        <p:nvSpPr>
          <p:cNvPr id="11571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84440327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1A37BA88-02BD-44A7-880D-879283B90935}" type="slidenum">
              <a:rPr lang="de-DE">
                <a:latin typeface="Times New Roman" pitchFamily="-106" charset="0"/>
              </a:rPr>
              <a:pPr/>
              <a:t>54</a:t>
            </a:fld>
            <a:endParaRPr lang="de-DE">
              <a:latin typeface="Times New Roman" pitchFamily="-106"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07500360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789DD19-903A-44E4-803A-C61102DAC6C4}" type="slidenum">
              <a:rPr lang="de-DE">
                <a:latin typeface="Times New Roman" pitchFamily="-106" charset="0"/>
              </a:rPr>
              <a:pPr/>
              <a:t>55</a:t>
            </a:fld>
            <a:endParaRPr lang="de-DE">
              <a:latin typeface="Times New Roman" pitchFamily="-106"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6788027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7"/>
          <p:cNvSpPr>
            <a:spLocks noGrp="1" noChangeArrowheads="1"/>
          </p:cNvSpPr>
          <p:nvPr>
            <p:ph type="sldNum" sz="quarter" idx="5"/>
          </p:nvPr>
        </p:nvSpPr>
        <p:spPr>
          <a:noFill/>
        </p:spPr>
        <p:txBody>
          <a:bodyPr/>
          <a:lstStyle/>
          <a:p>
            <a:fld id="{0789DD19-903A-44E4-803A-C61102DAC6C4}" type="slidenum">
              <a:rPr lang="de-DE">
                <a:latin typeface="Times New Roman" pitchFamily="-106" charset="0"/>
              </a:rPr>
              <a:pPr/>
              <a:t>56</a:t>
            </a:fld>
            <a:endParaRPr lang="de-DE">
              <a:latin typeface="Times New Roman" pitchFamily="-106" charset="0"/>
            </a:endParaRPr>
          </a:p>
        </p:txBody>
      </p:sp>
      <p:sp>
        <p:nvSpPr>
          <p:cNvPr id="116739" name="Rectangle 2"/>
          <p:cNvSpPr>
            <a:spLocks noGrp="1" noRot="1" noChangeAspect="1" noChangeArrowheads="1" noTextEdit="1"/>
          </p:cNvSpPr>
          <p:nvPr>
            <p:ph type="sldImg"/>
          </p:nvPr>
        </p:nvSpPr>
        <p:spPr>
          <a:ln/>
        </p:spPr>
      </p:sp>
      <p:sp>
        <p:nvSpPr>
          <p:cNvPr id="11674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70248946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Folienbildplatzhalter 1"/>
          <p:cNvSpPr>
            <a:spLocks noGrp="1" noRot="1" noChangeAspect="1" noTextEdit="1"/>
          </p:cNvSpPr>
          <p:nvPr>
            <p:ph type="sldImg"/>
          </p:nvPr>
        </p:nvSpPr>
        <p:spPr>
          <a:ln/>
        </p:spPr>
      </p:sp>
      <p:sp>
        <p:nvSpPr>
          <p:cNvPr id="117763" name="Notizenplatzhalter 2"/>
          <p:cNvSpPr>
            <a:spLocks noGrp="1"/>
          </p:cNvSpPr>
          <p:nvPr>
            <p:ph type="body" idx="1"/>
          </p:nvPr>
        </p:nvSpPr>
        <p:spPr>
          <a:noFill/>
          <a:ln/>
        </p:spPr>
        <p:txBody>
          <a:bodyPr/>
          <a:lstStyle/>
          <a:p>
            <a:pPr eaLnBrk="1" hangingPunct="1"/>
            <a:endParaRPr lang="de-DE" smtClean="0">
              <a:latin typeface="Times New Roman" pitchFamily="-106" charset="0"/>
            </a:endParaRPr>
          </a:p>
        </p:txBody>
      </p:sp>
      <p:sp>
        <p:nvSpPr>
          <p:cNvPr id="117764" name="Foliennummernplatzhalter 3"/>
          <p:cNvSpPr>
            <a:spLocks noGrp="1"/>
          </p:cNvSpPr>
          <p:nvPr>
            <p:ph type="sldNum" sz="quarter" idx="5"/>
          </p:nvPr>
        </p:nvSpPr>
        <p:spPr>
          <a:noFill/>
        </p:spPr>
        <p:txBody>
          <a:bodyPr/>
          <a:lstStyle/>
          <a:p>
            <a:fld id="{56DAE76E-18F0-4F26-96C9-F5FC595D721F}" type="slidenum">
              <a:rPr lang="de-DE">
                <a:latin typeface="Times New Roman" pitchFamily="-106" charset="0"/>
              </a:rPr>
              <a:pPr/>
              <a:t>58</a:t>
            </a:fld>
            <a:endParaRPr lang="de-DE">
              <a:latin typeface="Times New Roman" pitchFamily="-106" charset="0"/>
            </a:endParaRPr>
          </a:p>
        </p:txBody>
      </p:sp>
    </p:spTree>
    <p:extLst>
      <p:ext uri="{BB962C8B-B14F-4D97-AF65-F5344CB8AC3E}">
        <p14:creationId xmlns:p14="http://schemas.microsoft.com/office/powerpoint/2010/main" val="210317981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Folienbildplatzhalter 1"/>
          <p:cNvSpPr>
            <a:spLocks noGrp="1" noRot="1" noChangeAspect="1" noTextEdit="1"/>
          </p:cNvSpPr>
          <p:nvPr>
            <p:ph type="sldImg"/>
          </p:nvPr>
        </p:nvSpPr>
        <p:spPr>
          <a:ln/>
        </p:spPr>
      </p:sp>
      <p:sp>
        <p:nvSpPr>
          <p:cNvPr id="118787" name="Notizenplatzhalter 2"/>
          <p:cNvSpPr>
            <a:spLocks noGrp="1"/>
          </p:cNvSpPr>
          <p:nvPr>
            <p:ph type="body" idx="1"/>
          </p:nvPr>
        </p:nvSpPr>
        <p:spPr>
          <a:noFill/>
          <a:ln/>
        </p:spPr>
        <p:txBody>
          <a:bodyPr/>
          <a:lstStyle/>
          <a:p>
            <a:pPr eaLnBrk="1" hangingPunct="1"/>
            <a:endParaRPr lang="de-DE" smtClean="0">
              <a:latin typeface="Times New Roman" pitchFamily="-106" charset="0"/>
            </a:endParaRPr>
          </a:p>
        </p:txBody>
      </p:sp>
      <p:sp>
        <p:nvSpPr>
          <p:cNvPr id="118788" name="Foliennummernplatzhalter 3"/>
          <p:cNvSpPr>
            <a:spLocks noGrp="1"/>
          </p:cNvSpPr>
          <p:nvPr>
            <p:ph type="sldNum" sz="quarter" idx="5"/>
          </p:nvPr>
        </p:nvSpPr>
        <p:spPr>
          <a:noFill/>
        </p:spPr>
        <p:txBody>
          <a:bodyPr/>
          <a:lstStyle/>
          <a:p>
            <a:fld id="{4A3DBFC4-4C25-468D-98A3-1DDE4D5CA9E5}" type="slidenum">
              <a:rPr lang="de-DE">
                <a:latin typeface="Times New Roman" pitchFamily="-106" charset="0"/>
              </a:rPr>
              <a:pPr/>
              <a:t>59</a:t>
            </a:fld>
            <a:endParaRPr lang="de-DE">
              <a:latin typeface="Times New Roman" pitchFamily="-106" charset="0"/>
            </a:endParaRPr>
          </a:p>
        </p:txBody>
      </p:sp>
    </p:spTree>
    <p:extLst>
      <p:ext uri="{BB962C8B-B14F-4D97-AF65-F5344CB8AC3E}">
        <p14:creationId xmlns:p14="http://schemas.microsoft.com/office/powerpoint/2010/main" val="984846144"/>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7"/>
          <p:cNvSpPr>
            <a:spLocks noGrp="1" noChangeArrowheads="1"/>
          </p:cNvSpPr>
          <p:nvPr>
            <p:ph type="sldNum" sz="quarter" idx="5"/>
          </p:nvPr>
        </p:nvSpPr>
        <p:spPr>
          <a:noFill/>
        </p:spPr>
        <p:txBody>
          <a:bodyPr/>
          <a:lstStyle/>
          <a:p>
            <a:fld id="{307CF27A-7207-4057-9F92-7498D84DCAF9}" type="slidenum">
              <a:rPr lang="de-DE">
                <a:latin typeface="Times New Roman" pitchFamily="-106" charset="0"/>
              </a:rPr>
              <a:pPr/>
              <a:t>61</a:t>
            </a:fld>
            <a:endParaRPr lang="de-DE">
              <a:latin typeface="Times New Roman" pitchFamily="-106" charset="0"/>
            </a:endParaRPr>
          </a:p>
        </p:txBody>
      </p:sp>
      <p:sp>
        <p:nvSpPr>
          <p:cNvPr id="119811" name="Rectangle 2"/>
          <p:cNvSpPr>
            <a:spLocks noGrp="1" noRot="1" noChangeAspect="1" noChangeArrowheads="1" noTextEdit="1"/>
          </p:cNvSpPr>
          <p:nvPr>
            <p:ph type="sldImg"/>
          </p:nvPr>
        </p:nvSpPr>
        <p:spPr>
          <a:ln/>
        </p:spPr>
      </p:sp>
      <p:sp>
        <p:nvSpPr>
          <p:cNvPr id="11981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951520355"/>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7"/>
          <p:cNvSpPr>
            <a:spLocks noGrp="1" noChangeArrowheads="1"/>
          </p:cNvSpPr>
          <p:nvPr>
            <p:ph type="sldNum" sz="quarter" idx="5"/>
          </p:nvPr>
        </p:nvSpPr>
        <p:spPr>
          <a:noFill/>
        </p:spPr>
        <p:txBody>
          <a:bodyPr/>
          <a:lstStyle/>
          <a:p>
            <a:fld id="{534DAF8E-9A34-4817-9742-8155FB8943A9}" type="slidenum">
              <a:rPr lang="de-DE">
                <a:latin typeface="Times New Roman" pitchFamily="-106" charset="0"/>
              </a:rPr>
              <a:pPr/>
              <a:t>63</a:t>
            </a:fld>
            <a:endParaRPr lang="de-DE">
              <a:latin typeface="Times New Roman" pitchFamily="-106" charset="0"/>
            </a:endParaRPr>
          </a:p>
        </p:txBody>
      </p:sp>
      <p:sp>
        <p:nvSpPr>
          <p:cNvPr id="120835" name="Rectangle 2"/>
          <p:cNvSpPr>
            <a:spLocks noGrp="1" noRot="1" noChangeAspect="1" noChangeArrowheads="1" noTextEdit="1"/>
          </p:cNvSpPr>
          <p:nvPr>
            <p:ph type="sldImg"/>
          </p:nvPr>
        </p:nvSpPr>
        <p:spPr>
          <a:ln/>
        </p:spPr>
      </p:sp>
      <p:sp>
        <p:nvSpPr>
          <p:cNvPr id="120836"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86809674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62E01E01-35BE-4871-8317-40CA9262978E}" type="slidenum">
              <a:rPr lang="de-DE">
                <a:latin typeface="Times New Roman" pitchFamily="-106" charset="0"/>
              </a:rPr>
              <a:pPr/>
              <a:t>64</a:t>
            </a:fld>
            <a:endParaRPr lang="de-DE">
              <a:latin typeface="Times New Roman" pitchFamily="-106"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7486069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F7F888F7-8741-4760-930C-5538A70FAF17}" type="slidenum">
              <a:rPr lang="de-DE">
                <a:latin typeface="Times New Roman" pitchFamily="-106" charset="0"/>
              </a:rPr>
              <a:pPr/>
              <a:t>6</a:t>
            </a:fld>
            <a:endParaRPr lang="de-DE">
              <a:latin typeface="Times New Roman" pitchFamily="-106" charset="0"/>
            </a:endParaRPr>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79892479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7"/>
          <p:cNvSpPr>
            <a:spLocks noGrp="1" noChangeArrowheads="1"/>
          </p:cNvSpPr>
          <p:nvPr>
            <p:ph type="sldNum" sz="quarter" idx="5"/>
          </p:nvPr>
        </p:nvSpPr>
        <p:spPr>
          <a:noFill/>
        </p:spPr>
        <p:txBody>
          <a:bodyPr/>
          <a:lstStyle/>
          <a:p>
            <a:fld id="{D41C7C41-55AF-4D46-9F83-56B174E6D9AA}" type="slidenum">
              <a:rPr lang="de-DE">
                <a:latin typeface="Times New Roman" pitchFamily="-106" charset="0"/>
              </a:rPr>
              <a:pPr/>
              <a:t>65</a:t>
            </a:fld>
            <a:endParaRPr lang="de-DE">
              <a:latin typeface="Times New Roman" pitchFamily="-106" charset="0"/>
            </a:endParaRPr>
          </a:p>
        </p:txBody>
      </p:sp>
      <p:sp>
        <p:nvSpPr>
          <p:cNvPr id="122883" name="Rectangle 2"/>
          <p:cNvSpPr>
            <a:spLocks noGrp="1" noRot="1" noChangeAspect="1" noChangeArrowheads="1" noTextEdit="1"/>
          </p:cNvSpPr>
          <p:nvPr>
            <p:ph type="sldImg"/>
          </p:nvPr>
        </p:nvSpPr>
        <p:spPr>
          <a:ln/>
        </p:spPr>
      </p:sp>
      <p:sp>
        <p:nvSpPr>
          <p:cNvPr id="12288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51486862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6AF2E1F8-9F5A-4548-AA3B-7A69DBB4839A}" type="slidenum">
              <a:rPr lang="de-DE">
                <a:latin typeface="Times New Roman" pitchFamily="-106" charset="0"/>
              </a:rPr>
              <a:pPr/>
              <a:t>66</a:t>
            </a:fld>
            <a:endParaRPr lang="de-DE">
              <a:latin typeface="Times New Roman" pitchFamily="-106"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840777078"/>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7"/>
          <p:cNvSpPr>
            <a:spLocks noGrp="1" noChangeArrowheads="1"/>
          </p:cNvSpPr>
          <p:nvPr>
            <p:ph type="sldNum" sz="quarter" idx="5"/>
          </p:nvPr>
        </p:nvSpPr>
        <p:spPr>
          <a:noFill/>
        </p:spPr>
        <p:txBody>
          <a:bodyPr/>
          <a:lstStyle/>
          <a:p>
            <a:fld id="{37150537-CFC3-44FB-936D-AEB2ADC302E6}" type="slidenum">
              <a:rPr lang="de-DE">
                <a:latin typeface="Times New Roman" pitchFamily="-106" charset="0"/>
              </a:rPr>
              <a:pPr/>
              <a:t>67</a:t>
            </a:fld>
            <a:endParaRPr lang="de-DE">
              <a:latin typeface="Times New Roman" pitchFamily="-106" charset="0"/>
            </a:endParaRPr>
          </a:p>
        </p:txBody>
      </p:sp>
      <p:sp>
        <p:nvSpPr>
          <p:cNvPr id="124931" name="Rectangle 2"/>
          <p:cNvSpPr>
            <a:spLocks noGrp="1" noRot="1" noChangeAspect="1" noChangeArrowheads="1" noTextEdit="1"/>
          </p:cNvSpPr>
          <p:nvPr>
            <p:ph type="sldImg"/>
          </p:nvPr>
        </p:nvSpPr>
        <p:spPr>
          <a:ln/>
        </p:spPr>
      </p:sp>
      <p:sp>
        <p:nvSpPr>
          <p:cNvPr id="12493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47021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p:spPr>
        <p:txBody>
          <a:bodyPr/>
          <a:lstStyle/>
          <a:p>
            <a:fld id="{D2AE2E7C-A7AF-4AA2-A2E3-549D18352E64}" type="slidenum">
              <a:rPr lang="de-DE">
                <a:latin typeface="Times New Roman" pitchFamily="-106" charset="0"/>
              </a:rPr>
              <a:pPr/>
              <a:t>7</a:t>
            </a:fld>
            <a:endParaRPr lang="de-DE">
              <a:latin typeface="Times New Roman" pitchFamily="-106" charset="0"/>
            </a:endParaRPr>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352094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p:spPr>
        <p:txBody>
          <a:bodyPr/>
          <a:lstStyle/>
          <a:p>
            <a:fld id="{1F743B8F-85F3-4414-A3FC-E6EA97E55525}" type="slidenum">
              <a:rPr lang="de-DE">
                <a:latin typeface="Times New Roman" pitchFamily="-106" charset="0"/>
              </a:rPr>
              <a:pPr/>
              <a:t>8</a:t>
            </a:fld>
            <a:endParaRPr lang="de-DE">
              <a:latin typeface="Times New Roman" pitchFamily="-106" charset="0"/>
            </a:endParaRPr>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5169060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FFAF602D-E1C0-4E01-8013-928B55E30F4B}" type="slidenum">
              <a:rPr lang="de-DE">
                <a:latin typeface="Times New Roman" pitchFamily="-106" charset="0"/>
              </a:rPr>
              <a:pPr/>
              <a:t>9</a:t>
            </a:fld>
            <a:endParaRPr lang="de-DE">
              <a:latin typeface="Times New Roman" pitchFamily="-106" charset="0"/>
            </a:endParaRPr>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de-DE" smtClean="0">
              <a:latin typeface="Times New Roman" pitchFamily="-106" charset="0"/>
            </a:endParaRPr>
          </a:p>
        </p:txBody>
      </p:sp>
    </p:spTree>
    <p:extLst>
      <p:ext uri="{BB962C8B-B14F-4D97-AF65-F5344CB8AC3E}">
        <p14:creationId xmlns:p14="http://schemas.microsoft.com/office/powerpoint/2010/main" val="13155871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83381"/>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2"/>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zwei Inhalte">
    <p:spTree>
      <p:nvGrpSpPr>
        <p:cNvPr id="1" name=""/>
        <p:cNvGrpSpPr/>
        <p:nvPr/>
      </p:nvGrpSpPr>
      <p:grpSpPr>
        <a:xfrm>
          <a:off x="0" y="0"/>
          <a:ext cx="0" cy="0"/>
          <a:chOff x="0" y="0"/>
          <a:chExt cx="0" cy="0"/>
        </a:xfrm>
      </p:grpSpPr>
      <p:sp>
        <p:nvSpPr>
          <p:cNvPr id="11" name="Inhaltsplatzhalter 2"/>
          <p:cNvSpPr>
            <a:spLocks noGrp="1"/>
          </p:cNvSpPr>
          <p:nvPr>
            <p:ph idx="14" hasCustomPrompt="1"/>
          </p:nvPr>
        </p:nvSpPr>
        <p:spPr>
          <a:xfrm>
            <a:off x="319091"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3" name="Inhaltsplatzhalter 2"/>
          <p:cNvSpPr>
            <a:spLocks noGrp="1"/>
          </p:cNvSpPr>
          <p:nvPr>
            <p:ph idx="15" hasCustomPrompt="1"/>
          </p:nvPr>
        </p:nvSpPr>
        <p:spPr>
          <a:xfrm>
            <a:off x="4647179" y="1602000"/>
            <a:ext cx="4180910" cy="3095626"/>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6"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lvl1pPr>
          </a:lstStyle>
          <a:p>
            <a:pPr lvl="0"/>
            <a:r>
              <a:rPr lang="de-DE" noProof="0" dirty="0"/>
              <a:t>Titel durch Klicken bearbeiten</a:t>
            </a:r>
          </a:p>
        </p:txBody>
      </p:sp>
      <p:sp>
        <p:nvSpPr>
          <p:cNvPr id="6" name="Foliennummernplatzhalter 5"/>
          <p:cNvSpPr>
            <a:spLocks noGrp="1"/>
          </p:cNvSpPr>
          <p:nvPr>
            <p:ph type="sldNum" sz="quarter" idx="16"/>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7"/>
          </p:nvPr>
        </p:nvSpPr>
        <p:spPr/>
        <p:txBody>
          <a:bodyPr/>
          <a:lstStyle/>
          <a:p>
            <a:endParaRPr lang="en-US" dirty="0"/>
          </a:p>
        </p:txBody>
      </p:sp>
    </p:spTree>
    <p:extLst>
      <p:ext uri="{BB962C8B-B14F-4D97-AF65-F5344CB8AC3E}">
        <p14:creationId xmlns:p14="http://schemas.microsoft.com/office/powerpoint/2010/main" val="34629014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Zwei Inhalte + Text">
    <p:spTree>
      <p:nvGrpSpPr>
        <p:cNvPr id="1" name=""/>
        <p:cNvGrpSpPr/>
        <p:nvPr/>
      </p:nvGrpSpPr>
      <p:grpSpPr>
        <a:xfrm>
          <a:off x="0" y="0"/>
          <a:ext cx="0" cy="0"/>
          <a:chOff x="0" y="0"/>
          <a:chExt cx="0" cy="0"/>
        </a:xfrm>
      </p:grpSpPr>
      <p:sp>
        <p:nvSpPr>
          <p:cNvPr id="18" name="Textplatzhalter 7"/>
          <p:cNvSpPr>
            <a:spLocks noGrp="1"/>
          </p:cNvSpPr>
          <p:nvPr>
            <p:ph type="body" sz="quarter" idx="13"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48752"/>
            <a:ext cx="4188333" cy="2547074"/>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8840"/>
            <a:ext cx="4180392" cy="2546911"/>
          </a:xfrm>
          <a:prstGeom prst="rect">
            <a:avLst/>
          </a:prstGeom>
        </p:spPr>
        <p:txBody>
          <a:bodyPr/>
          <a:lstStyle>
            <a:lvl1pPr>
              <a:lnSpc>
                <a:spcPct val="114000"/>
              </a:lnSpc>
              <a:defRPr sz="1400"/>
            </a:lvl1pPr>
          </a:lstStyle>
          <a:p>
            <a:endParaRPr lang="de-DE" dirty="0"/>
          </a:p>
        </p:txBody>
      </p:sp>
    </p:spTree>
    <p:extLst>
      <p:ext uri="{BB962C8B-B14F-4D97-AF65-F5344CB8AC3E}">
        <p14:creationId xmlns:p14="http://schemas.microsoft.com/office/powerpoint/2010/main" val="11115081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Zwei Inhalte + Text (Hintergrund)">
    <p:spTree>
      <p:nvGrpSpPr>
        <p:cNvPr id="1" name=""/>
        <p:cNvGrpSpPr/>
        <p:nvPr/>
      </p:nvGrpSpPr>
      <p:grpSpPr>
        <a:xfrm>
          <a:off x="0" y="0"/>
          <a:ext cx="0" cy="0"/>
          <a:chOff x="0" y="0"/>
          <a:chExt cx="0" cy="0"/>
        </a:xfrm>
      </p:grpSpPr>
      <p:sp>
        <p:nvSpPr>
          <p:cNvPr id="9" name="Rechteck 8"/>
          <p:cNvSpPr/>
          <p:nvPr userDrawn="1"/>
        </p:nvSpPr>
        <p:spPr bwMode="auto">
          <a:xfrm>
            <a:off x="0" y="2152650"/>
            <a:ext cx="9144000" cy="2990850"/>
          </a:xfrm>
          <a:prstGeom prst="rect">
            <a:avLst/>
          </a:prstGeom>
          <a:solidFill>
            <a:schemeClr val="bg1">
              <a:lumMod val="9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r" eaLnBrk="0" hangingPunct="0"/>
            <a:endParaRPr lang="de-DE" sz="1000">
              <a:latin typeface="Arial" pitchFamily="34" charset="0"/>
            </a:endParaRPr>
          </a:p>
        </p:txBody>
      </p:sp>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8" name="Inhaltsplatzhalter 9"/>
          <p:cNvSpPr>
            <a:spLocks noGrp="1"/>
          </p:cNvSpPr>
          <p:nvPr>
            <p:ph sz="quarter" idx="18"/>
          </p:nvPr>
        </p:nvSpPr>
        <p:spPr>
          <a:xfrm>
            <a:off x="316992" y="2152650"/>
            <a:ext cx="4197858" cy="2552700"/>
          </a:xfrm>
          <a:prstGeom prst="rect">
            <a:avLst/>
          </a:prstGeom>
        </p:spPr>
        <p:txBody>
          <a:bodyPr lIns="0" rIns="0"/>
          <a:lstStyle>
            <a:lvl1pPr>
              <a:defRPr lang="de-DE" sz="1400" kern="1200" noProof="0" dirty="0" smtClean="0">
                <a:solidFill>
                  <a:schemeClr val="tx1"/>
                </a:solidFill>
                <a:latin typeface="+mn-lt"/>
                <a:ea typeface="+mn-ea"/>
                <a:cs typeface="+mn-cs"/>
              </a:defRPr>
            </a:lvl1pPr>
            <a:lvl2pPr>
              <a:defRPr sz="1400"/>
            </a:lvl2pPr>
            <a:lvl3pPr>
              <a:defRPr sz="1400" baseline="0"/>
            </a:lvl3pPr>
          </a:lstStyle>
          <a:p>
            <a:pPr lvl="0"/>
            <a:r>
              <a:rPr lang="de-DE" dirty="0"/>
              <a:t>Textmasterformate durch Klicken bearbeiten</a:t>
            </a:r>
          </a:p>
          <a:p>
            <a:pPr lvl="1"/>
            <a:r>
              <a:rPr lang="de-DE" dirty="0"/>
              <a:t>Zweite Ebene</a:t>
            </a:r>
          </a:p>
          <a:p>
            <a:pPr lvl="2"/>
            <a:r>
              <a:rPr lang="de-DE" dirty="0"/>
              <a:t>Dritte Ebene</a:t>
            </a:r>
          </a:p>
        </p:txBody>
      </p:sp>
      <p:sp>
        <p:nvSpPr>
          <p:cNvPr id="11" name="Bildplatzhalter 2"/>
          <p:cNvSpPr>
            <a:spLocks noGrp="1"/>
          </p:cNvSpPr>
          <p:nvPr>
            <p:ph type="pic" sz="quarter" idx="14" hasCustomPrompt="1"/>
          </p:nvPr>
        </p:nvSpPr>
        <p:spPr>
          <a:xfrm>
            <a:off x="4648200" y="2143125"/>
            <a:ext cx="4180392" cy="2543176"/>
          </a:xfrm>
          <a:prstGeom prst="rect">
            <a:avLst/>
          </a:prstGeom>
        </p:spPr>
        <p:txBody>
          <a:bodyPr/>
          <a:lstStyle>
            <a:lvl1pPr>
              <a:lnSpc>
                <a:spcPct val="114000"/>
              </a:lnSpc>
              <a:defRPr sz="1400"/>
            </a:lvl1pPr>
          </a:lstStyle>
          <a:p>
            <a:endParaRPr lang="de-DE" dirty="0"/>
          </a:p>
        </p:txBody>
      </p:sp>
      <p:sp>
        <p:nvSpPr>
          <p:cNvPr id="10" name="Textplatzhalter 7"/>
          <p:cNvSpPr>
            <a:spLocks noGrp="1"/>
          </p:cNvSpPr>
          <p:nvPr>
            <p:ph type="body" sz="quarter" idx="19"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große Bilder">
    <p:spTree>
      <p:nvGrpSpPr>
        <p:cNvPr id="1" name=""/>
        <p:cNvGrpSpPr/>
        <p:nvPr/>
      </p:nvGrpSpPr>
      <p:grpSpPr>
        <a:xfrm>
          <a:off x="0" y="0"/>
          <a:ext cx="0" cy="0"/>
          <a:chOff x="0" y="0"/>
          <a:chExt cx="0" cy="0"/>
        </a:xfrm>
      </p:grpSpPr>
      <p:sp>
        <p:nvSpPr>
          <p:cNvPr id="13"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7" name="Foliennummernplatzhalter 6"/>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2" name="Fußzeilenplatzhalter 11"/>
          <p:cNvSpPr>
            <a:spLocks noGrp="1"/>
          </p:cNvSpPr>
          <p:nvPr>
            <p:ph type="ftr" sz="quarter" idx="16"/>
          </p:nvPr>
        </p:nvSpPr>
        <p:spPr/>
        <p:txBody>
          <a:bodyPr/>
          <a:lstStyle/>
          <a:p>
            <a:endParaRPr lang="de-DE" noProof="0"/>
          </a:p>
        </p:txBody>
      </p:sp>
      <p:sp>
        <p:nvSpPr>
          <p:cNvPr id="9" name="Bildplatzhalter 8"/>
          <p:cNvSpPr>
            <a:spLocks noGrp="1"/>
          </p:cNvSpPr>
          <p:nvPr>
            <p:ph type="pic" sz="quarter" idx="17"/>
          </p:nvPr>
        </p:nvSpPr>
        <p:spPr>
          <a:xfrm>
            <a:off x="0" y="2133600"/>
            <a:ext cx="9144000" cy="3009900"/>
          </a:xfrm>
          <a:prstGeom prst="rect">
            <a:avLst/>
          </a:prstGeom>
        </p:spPr>
        <p:txBody>
          <a:bodyPr/>
          <a:lstStyle>
            <a:lvl1pPr>
              <a:defRPr sz="1400"/>
            </a:lvl1pPr>
          </a:lstStyle>
          <a:p>
            <a:endParaRPr lang="de-DE"/>
          </a:p>
        </p:txBody>
      </p:sp>
      <p:sp>
        <p:nvSpPr>
          <p:cNvPr id="8" name="Textplatzhalter 7"/>
          <p:cNvSpPr>
            <a:spLocks noGrp="1"/>
          </p:cNvSpPr>
          <p:nvPr>
            <p:ph type="body" sz="quarter" idx="18" hasCustomPrompt="1"/>
          </p:nvPr>
        </p:nvSpPr>
        <p:spPr>
          <a:xfrm>
            <a:off x="319090" y="1600200"/>
            <a:ext cx="8508999" cy="49578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11115081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r formatfüllend">
    <p:spTree>
      <p:nvGrpSpPr>
        <p:cNvPr id="1" name=""/>
        <p:cNvGrpSpPr/>
        <p:nvPr/>
      </p:nvGrpSpPr>
      <p:grpSpPr>
        <a:xfrm>
          <a:off x="0" y="0"/>
          <a:ext cx="0" cy="0"/>
          <a:chOff x="0" y="0"/>
          <a:chExt cx="0" cy="0"/>
        </a:xfrm>
      </p:grpSpPr>
      <p:sp>
        <p:nvSpPr>
          <p:cNvPr id="8" name="Bildplatzhalter 2"/>
          <p:cNvSpPr>
            <a:spLocks noGrp="1"/>
          </p:cNvSpPr>
          <p:nvPr>
            <p:ph type="pic" sz="quarter" idx="14" hasCustomPrompt="1"/>
          </p:nvPr>
        </p:nvSpPr>
        <p:spPr>
          <a:xfrm>
            <a:off x="0" y="1600200"/>
            <a:ext cx="9144000" cy="3543299"/>
          </a:xfrm>
          <a:prstGeom prst="rect">
            <a:avLst/>
          </a:prstGeom>
        </p:spPr>
        <p:txBody>
          <a:bodyPr/>
          <a:lstStyle>
            <a:lvl1pPr>
              <a:lnSpc>
                <a:spcPct val="114000"/>
              </a:lnSpc>
              <a:defRPr sz="1400"/>
            </a:lvl1pPr>
          </a:lstStyle>
          <a:p>
            <a:endParaRPr lang="de-DE" dirty="0"/>
          </a:p>
        </p:txBody>
      </p:sp>
      <p:sp>
        <p:nvSpPr>
          <p:cNvPr id="11"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6" name="Foliennummernplatzhalter 5"/>
          <p:cNvSpPr>
            <a:spLocks noGrp="1"/>
          </p:cNvSpPr>
          <p:nvPr>
            <p:ph type="sldNum" sz="quarter" idx="15"/>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6"/>
          </p:nvPr>
        </p:nvSpPr>
        <p:spPr/>
        <p:txBody>
          <a:bodyPr/>
          <a:lstStyle/>
          <a:p>
            <a:endParaRPr lang="en-US" dirty="0"/>
          </a:p>
        </p:txBody>
      </p:sp>
    </p:spTree>
    <p:extLst>
      <p:ext uri="{BB962C8B-B14F-4D97-AF65-F5344CB8AC3E}">
        <p14:creationId xmlns:p14="http://schemas.microsoft.com/office/powerpoint/2010/main" val="42579873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baseline="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apiteltrenner">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solidFill>
                  <a:schemeClr val="bg1"/>
                </a:solidFill>
              </a:defRPr>
            </a:lvl1pPr>
          </a:lstStyle>
          <a:p>
            <a:pPr lvl="0"/>
            <a:r>
              <a:rPr lang="de-DE" noProof="0" dirty="0"/>
              <a:t>Präsentationsmuster</a:t>
            </a:r>
            <a:br>
              <a:rPr lang="de-DE" noProof="0" dirty="0"/>
            </a:br>
            <a:r>
              <a:rPr lang="de-DE" noProof="0" dirty="0"/>
              <a:t/>
            </a:r>
            <a:br>
              <a:rPr lang="de-DE" noProof="0" dirty="0"/>
            </a:br>
            <a:r>
              <a:rPr lang="de-DE" noProof="0" dirty="0"/>
              <a:t>kann auch als </a:t>
            </a:r>
            <a:r>
              <a:rPr lang="de-DE" noProof="0" dirty="0" err="1"/>
              <a:t>Kapiteltrenner</a:t>
            </a:r>
            <a:r>
              <a:rPr lang="de-DE" noProof="0" dirty="0"/>
              <a:t> verwendet werden</a:t>
            </a:r>
          </a:p>
        </p:txBody>
      </p:sp>
      <p:sp>
        <p:nvSpPr>
          <p:cNvPr id="6" name="Foliennummernplatzhalter 5"/>
          <p:cNvSpPr>
            <a:spLocks noGrp="1"/>
          </p:cNvSpPr>
          <p:nvPr>
            <p:ph type="sldNum" sz="quarter" idx="11"/>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smtClean="0"/>
              <a:t>Titelmasterformat durch Klicken bearbeiten</a:t>
            </a:r>
            <a:endParaRPr lang="de-DE"/>
          </a:p>
        </p:txBody>
      </p:sp>
      <p:sp>
        <p:nvSpPr>
          <p:cNvPr id="3" name="Inhaltsplatzhalter 2"/>
          <p:cNvSpPr>
            <a:spLocks noGrp="1"/>
          </p:cNvSpPr>
          <p:nvPr>
            <p:ph idx="1"/>
          </p:nvPr>
        </p:nvSpPr>
        <p:spPr>
          <a:xfrm>
            <a:off x="0" y="914400"/>
            <a:ext cx="9144000" cy="4229100"/>
          </a:xfrm>
          <a:prstGeom prst="rect">
            <a:avLst/>
          </a:prstGeom>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fld id="{2537F6C5-4A33-2D48-A031-50A1F03A2AD8}" type="slidenum">
              <a:rPr lang="en-US" altLang="x-none"/>
              <a:pPr/>
              <a:t>‹Nr.›</a:t>
            </a:fld>
            <a:endParaRPr lang="en-US" altLang="x-none"/>
          </a:p>
        </p:txBody>
      </p:sp>
    </p:spTree>
    <p:extLst>
      <p:ext uri="{BB962C8B-B14F-4D97-AF65-F5344CB8AC3E}">
        <p14:creationId xmlns:p14="http://schemas.microsoft.com/office/powerpoint/2010/main" val="576546979"/>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0" y="0"/>
            <a:ext cx="9144000" cy="857250"/>
          </a:xfrm>
          <a:prstGeom prst="rect">
            <a:avLst/>
          </a:prstGeom>
        </p:spPr>
        <p:txBody>
          <a:bodyPr/>
          <a:lstStyle/>
          <a:p>
            <a:r>
              <a:rPr lang="de-DE" smtClean="0"/>
              <a:t>Titelmasterformat durch Klicken bearbeiten</a:t>
            </a:r>
            <a:endParaRPr lang="de-DE"/>
          </a:p>
        </p:txBody>
      </p:sp>
      <p:sp>
        <p:nvSpPr>
          <p:cNvPr id="3" name="Rectangle 4"/>
          <p:cNvSpPr>
            <a:spLocks noGrp="1" noChangeArrowheads="1"/>
          </p:cNvSpPr>
          <p:nvPr>
            <p:ph type="dt" sz="half" idx="10"/>
          </p:nvPr>
        </p:nvSpPr>
        <p:spPr>
          <a:xfrm>
            <a:off x="0" y="4800600"/>
            <a:ext cx="2971800" cy="342900"/>
          </a:xfrm>
          <a:prstGeom prst="rect">
            <a:avLst/>
          </a:prstGeom>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fld id="{736C12D9-5618-764D-BF29-71852D175DBE}" type="slidenum">
              <a:rPr lang="en-US" altLang="x-none"/>
              <a:pPr/>
              <a:t>‹Nr.›</a:t>
            </a:fld>
            <a:endParaRPr lang="en-US" altLang="x-none"/>
          </a:p>
        </p:txBody>
      </p:sp>
    </p:spTree>
    <p:extLst>
      <p:ext uri="{BB962C8B-B14F-4D97-AF65-F5344CB8AC3E}">
        <p14:creationId xmlns:p14="http://schemas.microsoft.com/office/powerpoint/2010/main" val="177783311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Leer">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0" y="4800600"/>
            <a:ext cx="2971800" cy="34290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16EFE4E-294E-4B19-AB32-018BC17EF5BC}" type="slidenum">
              <a:rPr lang="en-US"/>
              <a:pPr>
                <a:defRPr/>
              </a:pPr>
              <a:t>‹Nr.›</a:t>
            </a:fld>
            <a:endParaRPr lang="en-US"/>
          </a:p>
        </p:txBody>
      </p:sp>
    </p:spTree>
    <p:extLst>
      <p:ext uri="{BB962C8B-B14F-4D97-AF65-F5344CB8AC3E}">
        <p14:creationId xmlns:p14="http://schemas.microsoft.com/office/powerpoint/2010/main" val="1611086160"/>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bg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600" baseline="0" noProof="0" dirty="0" smtClean="0">
                <a:solidFill>
                  <a:schemeClr val="bg1"/>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5" name="Foliennummernplatzhalter 4"/>
          <p:cNvSpPr>
            <a:spLocks noGrp="1"/>
          </p:cNvSpPr>
          <p:nvPr>
            <p:ph type="sldNum" sz="quarter" idx="12"/>
          </p:nvPr>
        </p:nvSpPr>
        <p:spPr/>
        <p:txBody>
          <a:bodyPr/>
          <a:lstStyle>
            <a:lvl1pPr>
              <a:defRPr>
                <a:solidFill>
                  <a:schemeClr val="bg1"/>
                </a:solidFill>
              </a:defRPr>
            </a:lvl1pPr>
          </a:lstStyle>
          <a:p>
            <a:fld id="{CE58CB1E-F828-4F11-99E0-327109AF9DA4}" type="slidenum">
              <a:rPr lang="de-DE" smtClean="0"/>
              <a:pPr/>
              <a:t>‹Nr.›</a:t>
            </a:fld>
            <a:endParaRPr lang="de-DE" dirty="0"/>
          </a:p>
        </p:txBody>
      </p:sp>
      <p:sp>
        <p:nvSpPr>
          <p:cNvPr id="7" name="Fußzeilenplatzhalter 6"/>
          <p:cNvSpPr>
            <a:spLocks noGrp="1"/>
          </p:cNvSpPr>
          <p:nvPr>
            <p:ph type="ftr" sz="quarter" idx="13"/>
          </p:nvPr>
        </p:nvSpPr>
        <p:spPr/>
        <p:txBody>
          <a:bodyPr/>
          <a:lstStyle>
            <a:lvl1pPr>
              <a:defRPr>
                <a:solidFill>
                  <a:schemeClr val="bg1"/>
                </a:solidFill>
              </a:defRPr>
            </a:lvl1p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37623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ts val="3200"/>
              </a:lnSpc>
              <a:defRPr lang="de-DE" sz="2500" noProof="0" dirty="0">
                <a:solidFill>
                  <a:schemeClr val="tx1"/>
                </a:solidFill>
              </a:defRPr>
            </a:lvl1pPr>
          </a:lstStyle>
          <a:p>
            <a:pPr lvl="0"/>
            <a:r>
              <a:rPr lang="de-DE" noProof="0" dirty="0"/>
              <a:t>Titel der Präsentation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solidFill>
                  <a:srgbClr val="000000"/>
                </a:solidFill>
              </a:defRPr>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6" name="Foliennummernplatzhalter 5"/>
          <p:cNvSpPr>
            <a:spLocks noGrp="1"/>
          </p:cNvSpPr>
          <p:nvPr>
            <p:ph type="sldNum" sz="quarter" idx="11"/>
          </p:nvPr>
        </p:nvSpPr>
        <p:spPr/>
        <p:txBody>
          <a:bodyPr/>
          <a:lstStyle/>
          <a:p>
            <a:fld id="{CE58CB1E-F828-4F11-99E0-327109AF9DA4}" type="slidenum">
              <a:rPr lang="de-DE" smtClean="0"/>
              <a:pPr/>
              <a:t>‹Nr.›</a:t>
            </a:fld>
            <a:endParaRPr lang="de-DE" dirty="0"/>
          </a:p>
        </p:txBody>
      </p:sp>
      <p:sp>
        <p:nvSpPr>
          <p:cNvPr id="8" name="Fußzeilenplatzhalter 7"/>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tart">
    <p:spTree>
      <p:nvGrpSpPr>
        <p:cNvPr id="1" name=""/>
        <p:cNvGrpSpPr/>
        <p:nvPr/>
      </p:nvGrpSpPr>
      <p:grpSpPr>
        <a:xfrm>
          <a:off x="0" y="0"/>
          <a:ext cx="0" cy="0"/>
          <a:chOff x="0" y="0"/>
          <a:chExt cx="0" cy="0"/>
        </a:xfrm>
      </p:grpSpPr>
      <p:sp>
        <p:nvSpPr>
          <p:cNvPr id="12"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16" name="Inhaltsplatzhalter 2"/>
          <p:cNvSpPr>
            <a:spLocks noGrp="1"/>
          </p:cNvSpPr>
          <p:nvPr>
            <p:ph idx="10" hasCustomPrompt="1"/>
          </p:nvPr>
        </p:nvSpPr>
        <p:spPr>
          <a:xfrm>
            <a:off x="319088" y="1484040"/>
            <a:ext cx="8508999" cy="955594"/>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50000"/>
              </a:lnSpc>
              <a:defRPr lang="de-DE" sz="1400" baseline="0" noProof="0" dirty="0" smtClean="0"/>
            </a:lvl1pPr>
            <a:lvl2pPr>
              <a:defRPr lang="de-DE" noProof="0" dirty="0" smtClean="0"/>
            </a:lvl2pPr>
          </a:lstStyle>
          <a:p>
            <a:pPr lvl="0"/>
            <a:r>
              <a:rPr lang="de-DE" noProof="0" dirty="0"/>
              <a:t>Referent</a:t>
            </a:r>
            <a:br>
              <a:rPr lang="de-DE" noProof="0" dirty="0"/>
            </a:br>
            <a:r>
              <a:rPr lang="de-DE" noProof="0" dirty="0"/>
              <a:t>Ort, Datum (Schreibweise: 00. Januar 2015)</a:t>
            </a:r>
          </a:p>
        </p:txBody>
      </p:sp>
      <p:sp>
        <p:nvSpPr>
          <p:cNvPr id="14" name="Rechteck 13"/>
          <p:cNvSpPr/>
          <p:nvPr userDrawn="1"/>
        </p:nvSpPr>
        <p:spPr bwMode="auto">
          <a:xfrm>
            <a:off x="8347635" y="4806203"/>
            <a:ext cx="575236" cy="268941"/>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de-DE" sz="2000" b="0" i="0" u="none" strike="noStrike" cap="none" normalizeH="0" baseline="0">
              <a:ln>
                <a:noFill/>
              </a:ln>
              <a:solidFill>
                <a:schemeClr val="tx1"/>
              </a:solidFill>
              <a:effectLst/>
              <a:latin typeface="Arial" pitchFamily="34" charset="0"/>
            </a:endParaRPr>
          </a:p>
        </p:txBody>
      </p:sp>
      <p:sp>
        <p:nvSpPr>
          <p:cNvPr id="8" name="Foliennummernplatzhalter 7"/>
          <p:cNvSpPr>
            <a:spLocks noGrp="1"/>
          </p:cNvSpPr>
          <p:nvPr>
            <p:ph type="sldNum" sz="quarter" idx="12"/>
          </p:nvPr>
        </p:nvSpPr>
        <p:spPr/>
        <p:txBody>
          <a:bodyPr/>
          <a:lstStyle/>
          <a:p>
            <a:fld id="{CE58CB1E-F828-4F11-99E0-327109AF9DA4}" type="slidenum">
              <a:rPr lang="de-DE" smtClean="0"/>
              <a:pPr/>
              <a:t>‹Nr.›</a:t>
            </a:fld>
            <a:endParaRPr lang="de-DE" dirty="0"/>
          </a:p>
        </p:txBody>
      </p:sp>
      <p:sp>
        <p:nvSpPr>
          <p:cNvPr id="10" name="Fußzeilenplatzhalter 9"/>
          <p:cNvSpPr>
            <a:spLocks noGrp="1"/>
          </p:cNvSpPr>
          <p:nvPr>
            <p:ph type="ftr" sz="quarter" idx="13"/>
          </p:nvPr>
        </p:nvSpPr>
        <p:spPr/>
        <p:txBody>
          <a:bodyPr/>
          <a:lstStyle/>
          <a:p>
            <a:endParaRPr lang="en-US" dirty="0"/>
          </a:p>
        </p:txBody>
      </p:sp>
    </p:spTree>
    <p:extLst>
      <p:ext uri="{BB962C8B-B14F-4D97-AF65-F5344CB8AC3E}">
        <p14:creationId xmlns:p14="http://schemas.microsoft.com/office/powerpoint/2010/main" val="1718550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19090" y="1600200"/>
            <a:ext cx="8508999" cy="3095625"/>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a:lvl3pPr>
          </a:lstStyle>
          <a:p>
            <a:pPr lvl="0"/>
            <a:r>
              <a:rPr lang="de-DE" noProof="0" dirty="0"/>
              <a:t>Inhalt durch Klicken bearbeiten</a:t>
            </a:r>
          </a:p>
          <a:p>
            <a:pPr lvl="1"/>
            <a:r>
              <a:rPr lang="de-DE" noProof="0" dirty="0"/>
              <a:t>Zweite Ebene</a:t>
            </a:r>
          </a:p>
          <a:p>
            <a:pPr lvl="2"/>
            <a:r>
              <a:rPr lang="de-DE" noProof="0" dirty="0"/>
              <a:t>Dritte Ebene</a:t>
            </a:r>
          </a:p>
        </p:txBody>
      </p:sp>
      <p:sp>
        <p:nvSpPr>
          <p:cNvPr id="10" name="Titel 1"/>
          <p:cNvSpPr>
            <a:spLocks noGrp="1"/>
          </p:cNvSpPr>
          <p:nvPr>
            <p:ph type="title" hasCustomPrompt="1"/>
          </p:nvPr>
        </p:nvSpPr>
        <p:spPr>
          <a:xfrm>
            <a:off x="319090" y="972000"/>
            <a:ext cx="8508999" cy="410369"/>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p:nvSpPr>
          <p:cNvPr id="5" name="Foliennummernplatzhalter 4"/>
          <p:cNvSpPr>
            <a:spLocks noGrp="1"/>
          </p:cNvSpPr>
          <p:nvPr>
            <p:ph type="sldNum" sz="quarter" idx="11"/>
          </p:nvPr>
        </p:nvSpPr>
        <p:spPr/>
        <p:txBody>
          <a:bodyPr lIns="0" rIns="0"/>
          <a:lstStyle/>
          <a:p>
            <a:fld id="{CE58CB1E-F828-4F11-99E0-327109AF9DA4}" type="slidenum">
              <a:rPr lang="de-DE" smtClean="0"/>
              <a:pPr/>
              <a:t>‹Nr.›</a:t>
            </a:fld>
            <a:endParaRPr lang="de-DE" dirty="0"/>
          </a:p>
        </p:txBody>
      </p:sp>
      <p:sp>
        <p:nvSpPr>
          <p:cNvPr id="7" name="Fußzeilenplatzhalter 6"/>
          <p:cNvSpPr>
            <a:spLocks noGrp="1"/>
          </p:cNvSpPr>
          <p:nvPr>
            <p:ph type="ftr" sz="quarter" idx="12"/>
          </p:nvPr>
        </p:nvSpPr>
        <p:spPr/>
        <p:txBody>
          <a:bodyPr/>
          <a:lstStyle/>
          <a:p>
            <a:endParaRPr lang="en-US" dirty="0"/>
          </a:p>
        </p:txBody>
      </p:sp>
    </p:spTree>
    <p:extLst>
      <p:ext uri="{BB962C8B-B14F-4D97-AF65-F5344CB8AC3E}">
        <p14:creationId xmlns:p14="http://schemas.microsoft.com/office/powerpoint/2010/main" val="2183948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 Text">
    <p:spTree>
      <p:nvGrpSpPr>
        <p:cNvPr id="1" name=""/>
        <p:cNvGrpSpPr/>
        <p:nvPr/>
      </p:nvGrpSpPr>
      <p:grpSpPr>
        <a:xfrm>
          <a:off x="0" y="0"/>
          <a:ext cx="0" cy="0"/>
          <a:chOff x="0" y="0"/>
          <a:chExt cx="0" cy="0"/>
        </a:xfrm>
      </p:grpSpPr>
      <p:sp useBgFill="1">
        <p:nvSpPr>
          <p:cNvPr id="3" name="Inhaltsplatzhalter 2"/>
          <p:cNvSpPr>
            <a:spLocks noGrp="1"/>
          </p:cNvSpPr>
          <p:nvPr>
            <p:ph idx="1" hasCustomPrompt="1"/>
          </p:nvPr>
        </p:nvSpPr>
        <p:spPr>
          <a:xfrm>
            <a:off x="319090" y="2143125"/>
            <a:ext cx="8508999" cy="254317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vl2pPr>
              <a:lnSpc>
                <a:spcPct val="114000"/>
              </a:lnSpc>
              <a:defRPr lang="de-DE" sz="1400" noProof="0" dirty="0" smtClean="0"/>
            </a:lvl2pPr>
            <a:lvl3pPr>
              <a:defRPr sz="1400" baseline="0"/>
            </a:lvl3pPr>
          </a:lstStyle>
          <a:p>
            <a:pPr lvl="0"/>
            <a:r>
              <a:rPr lang="de-DE" noProof="0" dirty="0"/>
              <a:t>Inhalt durch Klicken bearbeiten</a:t>
            </a:r>
          </a:p>
          <a:p>
            <a:pPr lvl="1"/>
            <a:r>
              <a:rPr lang="de-DE" noProof="0" dirty="0"/>
              <a:t>Zweite Ebene</a:t>
            </a:r>
          </a:p>
          <a:p>
            <a:pPr lvl="2"/>
            <a:r>
              <a:rPr lang="de-DE" noProof="0" dirty="0"/>
              <a:t>Dritte Ebene</a:t>
            </a:r>
          </a:p>
        </p:txBody>
      </p:sp>
      <p:sp useBgFill="1">
        <p:nvSpPr>
          <p:cNvPr id="10" name="Titel 1"/>
          <p:cNvSpPr>
            <a:spLocks noGrp="1"/>
          </p:cNvSpPr>
          <p:nvPr>
            <p:ph type="title" hasCustomPrompt="1"/>
          </p:nvPr>
        </p:nvSpPr>
        <p:spPr>
          <a:xfrm>
            <a:off x="319090" y="972000"/>
            <a:ext cx="8508999" cy="410369"/>
          </a:xfrm>
          <a:prstGeom prst="rect">
            <a:avLst/>
          </a:prstGeom>
          <a:ln w="9525">
            <a:noFill/>
            <a:miter lim="800000"/>
            <a:headEnd/>
            <a:tailEnd/>
          </a:ln>
        </p:spPr>
        <p:txBody>
          <a:bodyPr vert="horz" wrap="square" lIns="0" tIns="0" rIns="0" bIns="0" numCol="1" anchor="t" anchorCtr="0" compatLnSpc="1">
            <a:prstTxWarp prst="textNoShape">
              <a:avLst/>
            </a:prstTxWarp>
            <a:spAutoFit/>
          </a:bodyPr>
          <a:lstStyle>
            <a:lvl1pPr>
              <a:lnSpc>
                <a:spcPts val="3200"/>
              </a:lnSpc>
              <a:defRPr lang="de-DE" sz="2500" noProof="0" dirty="0"/>
            </a:lvl1pPr>
          </a:lstStyle>
          <a:p>
            <a:pPr lvl="0"/>
            <a:r>
              <a:rPr lang="de-DE" noProof="0" dirty="0"/>
              <a:t>Titel durch Klicken bearbeiten</a:t>
            </a:r>
          </a:p>
        </p:txBody>
      </p:sp>
      <p:sp useBgFill="1">
        <p:nvSpPr>
          <p:cNvPr id="5" name="Foliennummernplatzhalter 4"/>
          <p:cNvSpPr>
            <a:spLocks noGrp="1"/>
          </p:cNvSpPr>
          <p:nvPr>
            <p:ph type="sldNum" sz="quarter" idx="11"/>
          </p:nvPr>
        </p:nvSpPr>
        <p:spPr/>
        <p:txBody>
          <a:bodyPr/>
          <a:lstStyle/>
          <a:p>
            <a:fld id="{CE58CB1E-F828-4F11-99E0-327109AF9DA4}" type="slidenum">
              <a:rPr lang="de-DE" smtClean="0"/>
              <a:pPr/>
              <a:t>‹Nr.›</a:t>
            </a:fld>
            <a:endParaRPr lang="de-DE" dirty="0"/>
          </a:p>
        </p:txBody>
      </p:sp>
      <p:sp useBgFill="1">
        <p:nvSpPr>
          <p:cNvPr id="7" name="Fußzeilenplatzhalter 6"/>
          <p:cNvSpPr>
            <a:spLocks noGrp="1"/>
          </p:cNvSpPr>
          <p:nvPr>
            <p:ph type="ftr" sz="quarter" idx="12"/>
          </p:nvPr>
        </p:nvSpPr>
        <p:spPr/>
        <p:txBody>
          <a:bodyPr/>
          <a:lstStyle/>
          <a:p>
            <a:endParaRPr lang="en-US" dirty="0"/>
          </a:p>
        </p:txBody>
      </p:sp>
      <p:sp useBgFill="1">
        <p:nvSpPr>
          <p:cNvPr id="6" name="Textplatzhalter 7"/>
          <p:cNvSpPr>
            <a:spLocks noGrp="1"/>
          </p:cNvSpPr>
          <p:nvPr>
            <p:ph type="body" sz="quarter" idx="13" hasCustomPrompt="1"/>
          </p:nvPr>
        </p:nvSpPr>
        <p:spPr>
          <a:xfrm>
            <a:off x="319090" y="1600200"/>
            <a:ext cx="8508999" cy="505305"/>
          </a:xfrm>
          <a:prstGeom prst="rect">
            <a:avLst/>
          </a:prstGeom>
          <a:ln w="9525">
            <a:noFill/>
            <a:miter lim="800000"/>
            <a:headEnd/>
            <a:tailEnd/>
          </a:ln>
        </p:spPr>
        <p:txBody>
          <a:bodyPr vert="horz" wrap="square" lIns="0" tIns="0" rIns="0" bIns="0" numCol="1" anchor="t" anchorCtr="0" compatLnSpc="1">
            <a:prstTxWarp prst="textNoShape">
              <a:avLst/>
            </a:prstTxWarp>
          </a:bodyPr>
          <a:lstStyle>
            <a:lvl1pPr>
              <a:lnSpc>
                <a:spcPct val="114000"/>
              </a:lnSpc>
              <a:defRPr lang="de-DE" sz="1400" noProof="0" dirty="0" smtClean="0"/>
            </a:lvl1pPr>
          </a:lstStyle>
          <a:p>
            <a:pPr lvl="0"/>
            <a:r>
              <a:rPr lang="de-DE" noProof="0" dirty="0"/>
              <a:t>Inhalt durch Klicken bearbeiten</a:t>
            </a:r>
          </a:p>
        </p:txBody>
      </p:sp>
    </p:spTree>
    <p:extLst>
      <p:ext uri="{BB962C8B-B14F-4D97-AF65-F5344CB8AC3E}">
        <p14:creationId xmlns:p14="http://schemas.microsoft.com/office/powerpoint/2010/main" val="21839487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wmf"/><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emf"/><Relationship Id="rId1" Type="http://schemas.openxmlformats.org/officeDocument/2006/relationships/slideLayout" Target="../slideLayouts/slideLayout5.xml"/><Relationship Id="rId2"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theme" Target="../theme/theme3.xml"/><Relationship Id="rId3" Type="http://schemas.openxmlformats.org/officeDocument/2006/relationships/image" Target="../media/image1.wmf"/></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9.xml"/><Relationship Id="rId4" Type="http://schemas.openxmlformats.org/officeDocument/2006/relationships/slideLayout" Target="../slideLayouts/slideLayout10.xml"/><Relationship Id="rId5" Type="http://schemas.openxmlformats.org/officeDocument/2006/relationships/slideLayout" Target="../slideLayouts/slideLayout11.xml"/><Relationship Id="rId6" Type="http://schemas.openxmlformats.org/officeDocument/2006/relationships/slideLayout" Target="../slideLayouts/slideLayout12.xml"/><Relationship Id="rId7" Type="http://schemas.openxmlformats.org/officeDocument/2006/relationships/slideLayout" Target="../slideLayouts/slideLayout13.xml"/><Relationship Id="rId8" Type="http://schemas.openxmlformats.org/officeDocument/2006/relationships/slideLayout" Target="../slideLayouts/slideLayout14.xml"/><Relationship Id="rId9" Type="http://schemas.openxmlformats.org/officeDocument/2006/relationships/theme" Target="../theme/theme4.xml"/><Relationship Id="rId10" Type="http://schemas.openxmlformats.org/officeDocument/2006/relationships/image" Target="../media/image1.wmf"/><Relationship Id="rId1" Type="http://schemas.openxmlformats.org/officeDocument/2006/relationships/slideLayout" Target="../slideLayouts/slideLayout7.xml"/><Relationship Id="rId2" Type="http://schemas.openxmlformats.org/officeDocument/2006/relationships/slideLayout" Target="../slideLayouts/slideLayout8.xml"/></Relationships>
</file>

<file path=ppt/slideMasters/_rels/slideMaster5.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theme" Target="../theme/theme5.xml"/><Relationship Id="rId3" Type="http://schemas.openxmlformats.org/officeDocument/2006/relationships/image" Target="../media/image3.emf"/></Relationships>
</file>

<file path=ppt/slideMasters/_rels/slideMaster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theme" Target="../theme/theme6.xml"/><Relationship Id="rId3" Type="http://schemas.openxmlformats.org/officeDocument/2006/relationships/image" Target="../media/image3.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Fußzeilenplatzhalter 3"/>
          <p:cNvSpPr>
            <a:spLocks noGrp="1"/>
          </p:cNvSpPr>
          <p:nvPr>
            <p:ph type="ftr" sz="quarter" idx="3"/>
          </p:nvPr>
        </p:nvSpPr>
        <p:spPr>
          <a:xfrm>
            <a:off x="311162" y="4854985"/>
            <a:ext cx="7829538" cy="288515"/>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
        <p:nvSpPr>
          <p:cNvPr id="11"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pic>
        <p:nvPicPr>
          <p:cNvPr id="5" name="Bild 8" descr="20150416 tum logo blau png final.png"/>
          <p:cNvPicPr>
            <a:picLocks noChangeAspect="1"/>
          </p:cNvPicPr>
          <p:nvPr userDrawn="1"/>
        </p:nvPicPr>
        <p:blipFill>
          <a:blip r:embed="rId6"/>
          <a:stretch>
            <a:fillRect/>
          </a:stretch>
        </p:blipFill>
        <p:spPr>
          <a:xfrm>
            <a:off x="8402702" y="140098"/>
            <a:ext cx="604774" cy="318516"/>
          </a:xfrm>
          <a:prstGeom prst="rect">
            <a:avLst/>
          </a:prstGeom>
        </p:spPr>
      </p:pic>
    </p:spTree>
  </p:cSld>
  <p:clrMap bg1="lt1" tx1="dk1" bg2="lt2" tx2="dk2" accent1="accent1" accent2="accent2" accent3="accent3" accent4="accent4" accent5="accent5" accent6="accent6" hlink="hlink" folHlink="folHlink"/>
  <p:sldLayoutIdLst>
    <p:sldLayoutId id="2147483664" r:id="rId1"/>
    <p:sldLayoutId id="2147483712" r:id="rId2"/>
    <p:sldLayoutId id="2147483713" r:id="rId3"/>
    <p:sldLayoutId id="2147483714" r:id="rId4"/>
  </p:sldLayoutIdLst>
  <p:hf hdr="0" ftr="0" dt="0"/>
  <p:txStyles>
    <p:titleStyle>
      <a:lvl1pPr algn="l" rtl="0" eaLnBrk="1" fontAlgn="base" hangingPunct="1">
        <a:lnSpc>
          <a:spcPct val="125000"/>
        </a:lnSpc>
        <a:spcBef>
          <a:spcPct val="0"/>
        </a:spcBef>
        <a:spcAft>
          <a:spcPct val="0"/>
        </a:spcAft>
        <a:defRPr sz="2200" b="0" kern="1200">
          <a:solidFill>
            <a:schemeClr val="tx1"/>
          </a:solidFill>
          <a:latin typeface="+mj-lt"/>
          <a:ea typeface="+mj-ea"/>
          <a:cs typeface="+mj-cs"/>
        </a:defRPr>
      </a:lvl1pPr>
      <a:lvl2pPr algn="l" rtl="0" eaLnBrk="1" fontAlgn="base" hangingPunct="1">
        <a:spcBef>
          <a:spcPct val="0"/>
        </a:spcBef>
        <a:spcAft>
          <a:spcPct val="0"/>
        </a:spcAft>
        <a:defRPr sz="2000" b="1">
          <a:solidFill>
            <a:schemeClr val="tx2"/>
          </a:solidFill>
          <a:latin typeface="Arial" charset="0"/>
          <a:cs typeface="Arial" charset="0"/>
        </a:defRPr>
      </a:lvl2pPr>
      <a:lvl3pPr algn="l" rtl="0" eaLnBrk="1" fontAlgn="base" hangingPunct="1">
        <a:spcBef>
          <a:spcPct val="0"/>
        </a:spcBef>
        <a:spcAft>
          <a:spcPct val="0"/>
        </a:spcAft>
        <a:defRPr sz="2000" b="1">
          <a:solidFill>
            <a:schemeClr val="tx2"/>
          </a:solidFill>
          <a:latin typeface="Arial" charset="0"/>
          <a:cs typeface="Arial" charset="0"/>
        </a:defRPr>
      </a:lvl3pPr>
      <a:lvl4pPr algn="l" rtl="0" eaLnBrk="1" fontAlgn="base" hangingPunct="1">
        <a:spcBef>
          <a:spcPct val="0"/>
        </a:spcBef>
        <a:spcAft>
          <a:spcPct val="0"/>
        </a:spcAft>
        <a:defRPr sz="2000" b="1">
          <a:solidFill>
            <a:schemeClr val="tx2"/>
          </a:solidFill>
          <a:latin typeface="Arial" charset="0"/>
          <a:cs typeface="Arial" charset="0"/>
        </a:defRPr>
      </a:lvl4pPr>
      <a:lvl5pPr algn="l" rtl="0" eaLnBrk="1" fontAlgn="base" hangingPunct="1">
        <a:spcBef>
          <a:spcPct val="0"/>
        </a:spcBef>
        <a:spcAft>
          <a:spcPct val="0"/>
        </a:spcAft>
        <a:defRPr sz="2000" b="1">
          <a:solidFill>
            <a:schemeClr val="tx2"/>
          </a:solidFill>
          <a:latin typeface="Arial" charset="0"/>
          <a:cs typeface="Arial" charset="0"/>
        </a:defRPr>
      </a:lvl5pPr>
      <a:lvl6pPr marL="457200" algn="l" rtl="0" eaLnBrk="1" fontAlgn="base" hangingPunct="1">
        <a:spcBef>
          <a:spcPct val="0"/>
        </a:spcBef>
        <a:spcAft>
          <a:spcPct val="0"/>
        </a:spcAft>
        <a:defRPr sz="2000" b="1">
          <a:solidFill>
            <a:schemeClr val="tx2"/>
          </a:solidFill>
          <a:latin typeface="Arial" charset="0"/>
          <a:cs typeface="Arial" charset="0"/>
        </a:defRPr>
      </a:lvl6pPr>
      <a:lvl7pPr marL="914400" algn="l" rtl="0" eaLnBrk="1" fontAlgn="base" hangingPunct="1">
        <a:spcBef>
          <a:spcPct val="0"/>
        </a:spcBef>
        <a:spcAft>
          <a:spcPct val="0"/>
        </a:spcAft>
        <a:defRPr sz="2000" b="1">
          <a:solidFill>
            <a:schemeClr val="tx2"/>
          </a:solidFill>
          <a:latin typeface="Arial" charset="0"/>
          <a:cs typeface="Arial" charset="0"/>
        </a:defRPr>
      </a:lvl7pPr>
      <a:lvl8pPr marL="1371600" algn="l" rtl="0" eaLnBrk="1" fontAlgn="base" hangingPunct="1">
        <a:spcBef>
          <a:spcPct val="0"/>
        </a:spcBef>
        <a:spcAft>
          <a:spcPct val="0"/>
        </a:spcAft>
        <a:defRPr sz="2000" b="1">
          <a:solidFill>
            <a:schemeClr val="tx2"/>
          </a:solidFill>
          <a:latin typeface="Arial" charset="0"/>
          <a:cs typeface="Arial" charset="0"/>
        </a:defRPr>
      </a:lvl8pPr>
      <a:lvl9pPr marL="1828800" algn="l" rtl="0" eaLnBrk="1" fontAlgn="base" hangingPunct="1">
        <a:spcBef>
          <a:spcPct val="0"/>
        </a:spcBef>
        <a:spcAft>
          <a:spcPct val="0"/>
        </a:spcAft>
        <a:defRPr sz="2000" b="1">
          <a:solidFill>
            <a:schemeClr val="tx2"/>
          </a:solidFill>
          <a:latin typeface="Arial" charset="0"/>
          <a:cs typeface="Arial" charset="0"/>
        </a:defRPr>
      </a:lvl9pPr>
    </p:titleStyle>
    <p:bodyStyle>
      <a:lvl1pPr algn="l" rtl="0" eaLnBrk="1" fontAlgn="base" hangingPunct="1">
        <a:lnSpc>
          <a:spcPct val="100000"/>
        </a:lnSpc>
        <a:spcBef>
          <a:spcPct val="0"/>
        </a:spcBef>
        <a:spcAft>
          <a:spcPct val="0"/>
        </a:spcAft>
        <a:defRPr sz="1600" kern="1200">
          <a:solidFill>
            <a:schemeClr val="tx1"/>
          </a:solidFill>
          <a:latin typeface="+mn-lt"/>
          <a:ea typeface="+mn-ea"/>
          <a:cs typeface="+mn-cs"/>
        </a:defRPr>
      </a:lvl1pPr>
      <a:lvl2pPr marL="176213" indent="-176213" algn="l" rtl="0" eaLnBrk="1" fontAlgn="base" hangingPunct="1">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1" fontAlgn="base" hangingPunct="1">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3" name="Textfeld 22"/>
          <p:cNvSpPr txBox="1"/>
          <p:nvPr/>
        </p:nvSpPr>
        <p:spPr>
          <a:xfrm>
            <a:off x="7713330" y="4922462"/>
            <a:ext cx="1115376" cy="210507"/>
          </a:xfrm>
          <a:prstGeom prst="rect">
            <a:avLst/>
          </a:prstGeom>
        </p:spPr>
        <p:txBody>
          <a:bodyPr wrap="square" lIns="0" tIns="0" rIns="0" bIns="0" rtlCol="0" anchor="b" anchorCtr="0">
            <a:spAutoFit/>
          </a:bodyPr>
          <a:lstStyle/>
          <a:p>
            <a:pPr algn="r">
              <a:lnSpc>
                <a:spcPct val="114000"/>
              </a:lnSpc>
            </a:pPr>
            <a:fld id="{C51078C5-4710-4254-8001-F1C0900803FD}" type="slidenum">
              <a:rPr lang="de-DE" sz="1200" smtClean="0">
                <a:latin typeface="+mn-lt"/>
                <a:cs typeface="Arial" pitchFamily="34" charset="0"/>
              </a:rPr>
              <a:pPr algn="r">
                <a:lnSpc>
                  <a:spcPct val="114000"/>
                </a:lnSpc>
              </a:pPr>
              <a:t>‹Nr.›</a:t>
            </a:fld>
            <a:endParaRPr lang="de-DE" sz="1200" dirty="0">
              <a:latin typeface="+mn-lt"/>
              <a:cs typeface="Arial" pitchFamily="34" charset="0"/>
            </a:endParaRPr>
          </a:p>
        </p:txBody>
      </p:sp>
      <p:pic>
        <p:nvPicPr>
          <p:cNvPr id="5" name="Bild 4" descr="Fahnen_HG.jpg"/>
          <p:cNvPicPr>
            <a:picLocks noChangeAspect="1"/>
          </p:cNvPicPr>
          <p:nvPr/>
        </p:nvPicPr>
        <p:blipFill>
          <a:blip r:embed="rId3" cstate="screen"/>
          <a:srcRect l="398" t="14167" b="10833"/>
          <a:stretch>
            <a:fillRect/>
          </a:stretch>
        </p:blipFill>
        <p:spPr>
          <a:xfrm>
            <a:off x="0" y="0"/>
            <a:ext cx="9144000" cy="5143500"/>
          </a:xfrm>
          <a:prstGeom prst="rect">
            <a:avLst/>
          </a:prstGeom>
        </p:spPr>
      </p:pic>
      <p:pic>
        <p:nvPicPr>
          <p:cNvPr id="7" name="Bild 6" descr="20150416 tum logo blau png final.png"/>
          <p:cNvPicPr>
            <a:picLocks noChangeAspect="1"/>
          </p:cNvPicPr>
          <p:nvPr/>
        </p:nvPicPr>
        <p:blipFill>
          <a:blip r:embed="rId4"/>
          <a:stretch>
            <a:fillRect/>
          </a:stretch>
        </p:blipFill>
        <p:spPr>
          <a:xfrm>
            <a:off x="8218800" y="324000"/>
            <a:ext cx="599513" cy="320288"/>
          </a:xfrm>
          <a:prstGeom prst="rect">
            <a:avLst/>
          </a:prstGeom>
        </p:spPr>
      </p:pic>
      <p:sp>
        <p:nvSpPr>
          <p:cNvPr id="8"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pic>
        <p:nvPicPr>
          <p:cNvPr id="7" name="Bild 6" descr="20150416 tum logo blau png final.png"/>
          <p:cNvPicPr>
            <a:picLocks noChangeAspect="1"/>
          </p:cNvPicPr>
          <p:nvPr/>
        </p:nvPicPr>
        <p:blipFill>
          <a:blip r:embed="rId3"/>
          <a:stretch>
            <a:fillRect/>
          </a:stretch>
        </p:blipFill>
        <p:spPr>
          <a:xfrm>
            <a:off x="8218411" y="324000"/>
            <a:ext cx="604774" cy="318516"/>
          </a:xfrm>
          <a:prstGeom prst="rect">
            <a:avLst/>
          </a:prstGeom>
        </p:spPr>
      </p:pic>
      <p:sp>
        <p:nvSpPr>
          <p:cNvPr id="11" name="Textfeld 10"/>
          <p:cNvSpPr txBox="1"/>
          <p:nvPr userDrawn="1"/>
        </p:nvSpPr>
        <p:spPr>
          <a:xfrm>
            <a:off x="319506" y="321468"/>
            <a:ext cx="7160425" cy="346249"/>
          </a:xfrm>
          <a:prstGeom prst="rect">
            <a:avLst/>
          </a:prstGeom>
          <a:noFill/>
        </p:spPr>
        <p:txBody>
          <a:bodyPr wrap="square" lIns="0" tIns="0" rIns="0" bIns="0" rtlCol="0">
            <a:spAutoFit/>
          </a:bodyPr>
          <a:lstStyle/>
          <a:p>
            <a:pPr>
              <a:lnSpc>
                <a:spcPts val="900"/>
              </a:lnSpc>
            </a:pPr>
            <a:r>
              <a:rPr lang="de-DE" sz="800" dirty="0">
                <a:solidFill>
                  <a:schemeClr val="tx2"/>
                </a:solidFill>
                <a:latin typeface="+mn-lt"/>
              </a:rPr>
              <a:t>Lehrstuhl für Mustertechnik</a:t>
            </a:r>
          </a:p>
          <a:p>
            <a:pPr>
              <a:lnSpc>
                <a:spcPts val="900"/>
              </a:lnSpc>
            </a:pPr>
            <a:r>
              <a:rPr lang="de-DE" sz="800" dirty="0">
                <a:solidFill>
                  <a:schemeClr val="tx2"/>
                </a:solidFill>
                <a:latin typeface="+mn-lt"/>
              </a:rPr>
              <a:t>Fakultät für Musterverfahren</a:t>
            </a:r>
          </a:p>
          <a:p>
            <a:pPr>
              <a:lnSpc>
                <a:spcPts val="900"/>
              </a:lnSpc>
            </a:pPr>
            <a:r>
              <a:rPr lang="de-DE" sz="800" dirty="0">
                <a:solidFill>
                  <a:schemeClr val="tx2"/>
                </a:solidFill>
                <a:latin typeface="+mn-lt"/>
              </a:rPr>
              <a:t>Technische Universität</a:t>
            </a:r>
            <a:r>
              <a:rPr lang="de-DE" sz="800" baseline="0" dirty="0">
                <a:solidFill>
                  <a:schemeClr val="tx2"/>
                </a:solidFill>
                <a:latin typeface="+mn-lt"/>
              </a:rPr>
              <a:t> München</a:t>
            </a:r>
            <a:endParaRPr lang="de-DE" sz="800" dirty="0">
              <a:solidFill>
                <a:schemeClr val="tx2"/>
              </a:solidFill>
              <a:latin typeface="+mn-lt"/>
            </a:endParaRPr>
          </a:p>
        </p:txBody>
      </p:sp>
    </p:spTree>
  </p:cSld>
  <p:clrMap bg1="lt1" tx1="dk1" bg2="lt2" tx2="dk2" accent1="accent1" accent2="accent2" accent3="accent3" accent4="accent4" accent5="accent5" accent6="accent6" hlink="hlink" folHlink="folHlink"/>
  <p:sldLayoutIdLst>
    <p:sldLayoutId id="214748367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Bild 2" descr="20150416 tum logo blau png final.png"/>
          <p:cNvPicPr>
            <a:picLocks noChangeAspect="1"/>
          </p:cNvPicPr>
          <p:nvPr/>
        </p:nvPicPr>
        <p:blipFill>
          <a:blip r:embed="rId10"/>
          <a:stretch>
            <a:fillRect/>
          </a:stretch>
        </p:blipFill>
        <p:spPr>
          <a:xfrm>
            <a:off x="8218411" y="324000"/>
            <a:ext cx="604774" cy="318516"/>
          </a:xfrm>
          <a:prstGeom prst="rect">
            <a:avLst/>
          </a:prstGeom>
        </p:spPr>
      </p:pic>
      <p:sp>
        <p:nvSpPr>
          <p:cNvPr id="5" name="Foliennummernplatzhalter 4"/>
          <p:cNvSpPr>
            <a:spLocks noGrp="1"/>
          </p:cNvSpPr>
          <p:nvPr>
            <p:ph type="sldNum" sz="quarter" idx="4"/>
          </p:nvPr>
        </p:nvSpPr>
        <p:spPr>
          <a:xfrm>
            <a:off x="6774934" y="4854985"/>
            <a:ext cx="2052074" cy="273844"/>
          </a:xfrm>
          <a:prstGeom prst="rect">
            <a:avLst/>
          </a:prstGeom>
        </p:spPr>
        <p:txBody>
          <a:bodyPr vert="horz" lIns="0" tIns="45720" rIns="0" bIns="45720" rtlCol="0" anchor="ctr"/>
          <a:lstStyle>
            <a:lvl1pPr algn="r">
              <a:defRPr sz="1100">
                <a:solidFill>
                  <a:schemeClr val="tx1"/>
                </a:solidFill>
              </a:defRPr>
            </a:lvl1pPr>
          </a:lstStyle>
          <a:p>
            <a:fld id="{CE58CB1E-F828-4F11-99E0-327109AF9DA4}" type="slidenum">
              <a:rPr lang="de-DE" smtClean="0"/>
              <a:pPr/>
              <a:t>‹Nr.›</a:t>
            </a:fld>
            <a:endParaRPr lang="de-DE" dirty="0"/>
          </a:p>
        </p:txBody>
      </p:sp>
      <p:sp>
        <p:nvSpPr>
          <p:cNvPr id="6"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tx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62" r:id="rId1"/>
    <p:sldLayoutId id="2147483654" r:id="rId2"/>
    <p:sldLayoutId id="2147483704" r:id="rId3"/>
    <p:sldLayoutId id="2147483657" r:id="rId4"/>
    <p:sldLayoutId id="2147483711" r:id="rId5"/>
    <p:sldLayoutId id="2147483703" r:id="rId6"/>
    <p:sldLayoutId id="2147483653" r:id="rId7"/>
    <p:sldLayoutId id="2147483656" r:id="rId8"/>
  </p:sldLayoutIdLst>
  <p:hf hdr="0" ftr="0" dt="0"/>
  <p:txStyles>
    <p:titleStyle>
      <a:lvl1pPr algn="l" rtl="0" eaLnBrk="0" fontAlgn="base" hangingPunct="0">
        <a:lnSpc>
          <a:spcPct val="125000"/>
        </a:lnSpc>
        <a:spcBef>
          <a:spcPct val="0"/>
        </a:spcBef>
        <a:spcAft>
          <a:spcPct val="0"/>
        </a:spcAft>
        <a:defRPr sz="25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6" name="Rechteck 5"/>
          <p:cNvSpPr/>
          <p:nvPr/>
        </p:nvSpPr>
        <p:spPr bwMode="hidden">
          <a:xfrm>
            <a:off x="0" y="0"/>
            <a:ext cx="9144000" cy="51435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7"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8"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hteck 6"/>
          <p:cNvSpPr/>
          <p:nvPr/>
        </p:nvSpPr>
        <p:spPr bwMode="hidden">
          <a:xfrm>
            <a:off x="0" y="0"/>
            <a:ext cx="9144000" cy="51435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a:solidFill>
                <a:schemeClr val="bg1"/>
              </a:solidFill>
            </a:endParaRPr>
          </a:p>
        </p:txBody>
      </p:sp>
      <p:pic>
        <p:nvPicPr>
          <p:cNvPr id="4" name="Bild 3" descr="20150416 tum logo blau png final.png"/>
          <p:cNvPicPr>
            <a:picLocks noChangeAspect="1"/>
          </p:cNvPicPr>
          <p:nvPr/>
        </p:nvPicPr>
        <p:blipFill>
          <a:blip r:embed="rId3"/>
          <a:stretch>
            <a:fillRect/>
          </a:stretch>
        </p:blipFill>
        <p:spPr bwMode="black">
          <a:xfrm>
            <a:off x="8218800" y="324000"/>
            <a:ext cx="599513" cy="320288"/>
          </a:xfrm>
          <a:prstGeom prst="rect">
            <a:avLst/>
          </a:prstGeom>
        </p:spPr>
      </p:pic>
      <p:sp>
        <p:nvSpPr>
          <p:cNvPr id="9" name="Foliennummernplatzhalter 4"/>
          <p:cNvSpPr>
            <a:spLocks noGrp="1"/>
          </p:cNvSpPr>
          <p:nvPr>
            <p:ph type="sldNum" sz="quarter" idx="4"/>
          </p:nvPr>
        </p:nvSpPr>
        <p:spPr>
          <a:xfrm>
            <a:off x="6774934" y="4854985"/>
            <a:ext cx="2052000" cy="273844"/>
          </a:xfrm>
          <a:prstGeom prst="rect">
            <a:avLst/>
          </a:prstGeom>
        </p:spPr>
        <p:txBody>
          <a:bodyPr vert="horz" lIns="0" tIns="45720" rIns="0" bIns="45720" rtlCol="0" anchor="ctr"/>
          <a:lstStyle>
            <a:lvl1pPr algn="r">
              <a:defRPr sz="1100">
                <a:solidFill>
                  <a:schemeClr val="bg1"/>
                </a:solidFill>
              </a:defRPr>
            </a:lvl1pPr>
          </a:lstStyle>
          <a:p>
            <a:fld id="{CE58CB1E-F828-4F11-99E0-327109AF9DA4}" type="slidenum">
              <a:rPr lang="de-DE" smtClean="0"/>
              <a:pPr/>
              <a:t>‹Nr.›</a:t>
            </a:fld>
            <a:endParaRPr lang="de-DE" dirty="0"/>
          </a:p>
        </p:txBody>
      </p:sp>
      <p:sp>
        <p:nvSpPr>
          <p:cNvPr id="10" name="Fußzeilenplatzhalter 3"/>
          <p:cNvSpPr>
            <a:spLocks noGrp="1"/>
          </p:cNvSpPr>
          <p:nvPr>
            <p:ph type="ftr" sz="quarter" idx="3"/>
          </p:nvPr>
        </p:nvSpPr>
        <p:spPr>
          <a:xfrm>
            <a:off x="311162" y="4854985"/>
            <a:ext cx="6464280" cy="273844"/>
          </a:xfrm>
          <a:prstGeom prst="rect">
            <a:avLst/>
          </a:prstGeom>
        </p:spPr>
        <p:txBody>
          <a:bodyPr vert="horz" lIns="0" tIns="45720" rIns="0" bIns="45720" rtlCol="0" anchor="ctr"/>
          <a:lstStyle>
            <a:lvl1pPr algn="l">
              <a:defRPr sz="1100">
                <a:solidFill>
                  <a:schemeClr val="bg1"/>
                </a:solidFill>
              </a:defRPr>
            </a:lvl1pPr>
          </a:lstStyle>
          <a:p>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hdr="0" ftr="0" dt="0"/>
  <p:txStyles>
    <p:titleStyle>
      <a:lvl1pPr algn="l" rtl="0" eaLnBrk="0" fontAlgn="base" hangingPunct="0">
        <a:lnSpc>
          <a:spcPct val="125000"/>
        </a:lnSpc>
        <a:spcBef>
          <a:spcPct val="0"/>
        </a:spcBef>
        <a:spcAft>
          <a:spcPct val="0"/>
        </a:spcAft>
        <a:defRPr sz="2200" b="0" kern="1200">
          <a:solidFill>
            <a:schemeClr val="tx1"/>
          </a:solidFill>
          <a:latin typeface="+mj-lt"/>
          <a:ea typeface="+mj-ea"/>
          <a:cs typeface="+mj-cs"/>
        </a:defRPr>
      </a:lvl1pPr>
      <a:lvl2pPr algn="l" rtl="0" eaLnBrk="0" fontAlgn="base" hangingPunct="0">
        <a:spcBef>
          <a:spcPct val="0"/>
        </a:spcBef>
        <a:spcAft>
          <a:spcPct val="0"/>
        </a:spcAft>
        <a:defRPr sz="2000" b="1">
          <a:solidFill>
            <a:schemeClr val="tx2"/>
          </a:solidFill>
          <a:latin typeface="Arial" charset="0"/>
          <a:cs typeface="Arial" charset="0"/>
        </a:defRPr>
      </a:lvl2pPr>
      <a:lvl3pPr algn="l" rtl="0" eaLnBrk="0" fontAlgn="base" hangingPunct="0">
        <a:spcBef>
          <a:spcPct val="0"/>
        </a:spcBef>
        <a:spcAft>
          <a:spcPct val="0"/>
        </a:spcAft>
        <a:defRPr sz="2000" b="1">
          <a:solidFill>
            <a:schemeClr val="tx2"/>
          </a:solidFill>
          <a:latin typeface="Arial" charset="0"/>
          <a:cs typeface="Arial" charset="0"/>
        </a:defRPr>
      </a:lvl3pPr>
      <a:lvl4pPr algn="l" rtl="0" eaLnBrk="0" fontAlgn="base" hangingPunct="0">
        <a:spcBef>
          <a:spcPct val="0"/>
        </a:spcBef>
        <a:spcAft>
          <a:spcPct val="0"/>
        </a:spcAft>
        <a:defRPr sz="2000" b="1">
          <a:solidFill>
            <a:schemeClr val="tx2"/>
          </a:solidFill>
          <a:latin typeface="Arial" charset="0"/>
          <a:cs typeface="Arial" charset="0"/>
        </a:defRPr>
      </a:lvl4pPr>
      <a:lvl5pPr algn="l" rtl="0" eaLnBrk="0" fontAlgn="base" hangingPunct="0">
        <a:spcBef>
          <a:spcPct val="0"/>
        </a:spcBef>
        <a:spcAft>
          <a:spcPct val="0"/>
        </a:spcAft>
        <a:defRPr sz="2000" b="1">
          <a:solidFill>
            <a:schemeClr val="tx2"/>
          </a:solidFill>
          <a:latin typeface="Arial" charset="0"/>
          <a:cs typeface="Arial" charset="0"/>
        </a:defRPr>
      </a:lvl5pPr>
      <a:lvl6pPr marL="457200" algn="l" rtl="0" fontAlgn="base">
        <a:spcBef>
          <a:spcPct val="0"/>
        </a:spcBef>
        <a:spcAft>
          <a:spcPct val="0"/>
        </a:spcAft>
        <a:defRPr sz="2000" b="1">
          <a:solidFill>
            <a:schemeClr val="tx2"/>
          </a:solidFill>
          <a:latin typeface="Arial" charset="0"/>
          <a:cs typeface="Arial" charset="0"/>
        </a:defRPr>
      </a:lvl6pPr>
      <a:lvl7pPr marL="914400" algn="l" rtl="0" fontAlgn="base">
        <a:spcBef>
          <a:spcPct val="0"/>
        </a:spcBef>
        <a:spcAft>
          <a:spcPct val="0"/>
        </a:spcAft>
        <a:defRPr sz="2000" b="1">
          <a:solidFill>
            <a:schemeClr val="tx2"/>
          </a:solidFill>
          <a:latin typeface="Arial" charset="0"/>
          <a:cs typeface="Arial" charset="0"/>
        </a:defRPr>
      </a:lvl7pPr>
      <a:lvl8pPr marL="1371600" algn="l" rtl="0" fontAlgn="base">
        <a:spcBef>
          <a:spcPct val="0"/>
        </a:spcBef>
        <a:spcAft>
          <a:spcPct val="0"/>
        </a:spcAft>
        <a:defRPr sz="2000" b="1">
          <a:solidFill>
            <a:schemeClr val="tx2"/>
          </a:solidFill>
          <a:latin typeface="Arial" charset="0"/>
          <a:cs typeface="Arial" charset="0"/>
        </a:defRPr>
      </a:lvl8pPr>
      <a:lvl9pPr marL="1828800" algn="l" rtl="0" fontAlgn="base">
        <a:spcBef>
          <a:spcPct val="0"/>
        </a:spcBef>
        <a:spcAft>
          <a:spcPct val="0"/>
        </a:spcAft>
        <a:defRPr sz="2000" b="1">
          <a:solidFill>
            <a:schemeClr val="tx2"/>
          </a:solidFill>
          <a:latin typeface="Arial" charset="0"/>
          <a:cs typeface="Arial" charset="0"/>
        </a:defRPr>
      </a:lvl9pPr>
    </p:titleStyle>
    <p:bodyStyle>
      <a:lvl1pPr algn="l" rtl="0" eaLnBrk="0" fontAlgn="base" hangingPunct="0">
        <a:lnSpc>
          <a:spcPct val="100000"/>
        </a:lnSpc>
        <a:spcBef>
          <a:spcPct val="0"/>
        </a:spcBef>
        <a:spcAft>
          <a:spcPct val="0"/>
        </a:spcAft>
        <a:defRPr sz="1600" kern="1200">
          <a:solidFill>
            <a:schemeClr val="tx1"/>
          </a:solidFill>
          <a:latin typeface="+mn-lt"/>
          <a:ea typeface="+mn-ea"/>
          <a:cs typeface="+mn-cs"/>
        </a:defRPr>
      </a:lvl1pPr>
      <a:lvl2pPr marL="176213" indent="-176213" algn="l" rtl="0" eaLnBrk="0" fontAlgn="base" hangingPunct="0">
        <a:lnSpc>
          <a:spcPct val="100000"/>
        </a:lnSpc>
        <a:spcBef>
          <a:spcPct val="0"/>
        </a:spcBef>
        <a:spcAft>
          <a:spcPct val="0"/>
        </a:spcAft>
        <a:buFont typeface="Arial" charset="0"/>
        <a:buChar char="•"/>
        <a:defRPr sz="1600" kern="1200">
          <a:solidFill>
            <a:schemeClr val="tx1"/>
          </a:solidFill>
          <a:latin typeface="+mn-lt"/>
          <a:ea typeface="+mn-ea"/>
          <a:cs typeface="+mn-cs"/>
        </a:defRPr>
      </a:lvl2pPr>
      <a:lvl3pPr marL="360363" indent="-18415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3pPr>
      <a:lvl4pPr marL="538163" indent="-177800"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4pPr>
      <a:lvl5pPr marL="714375" indent="-176213" algn="l" rtl="0" eaLnBrk="0" fontAlgn="base" hangingPunct="0">
        <a:lnSpc>
          <a:spcPct val="125000"/>
        </a:lnSpc>
        <a:spcBef>
          <a:spcPct val="0"/>
        </a:spcBef>
        <a:spcAft>
          <a:spcPct val="0"/>
        </a:spcAft>
        <a:buFont typeface="Symbol" pitchFamily="18" charset="2"/>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oleObject" Target="../embeddings/oleObject1.bin"/><Relationship Id="rId5" Type="http://schemas.openxmlformats.org/officeDocument/2006/relationships/image" Target="../media/image6.w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0.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8.png"/></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7.xml"/><Relationship Id="rId3" Type="http://schemas.openxmlformats.org/officeDocument/2006/relationships/image" Target="../media/image10.png"/></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8.xml"/><Relationship Id="rId3" Type="http://schemas.openxmlformats.org/officeDocument/2006/relationships/image" Target="../media/image11.png"/></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143000" y="0"/>
            <a:ext cx="6858000" cy="628650"/>
          </a:xfrm>
        </p:spPr>
        <p:txBody>
          <a:bodyPr/>
          <a:lstStyle/>
          <a:p>
            <a:pPr algn="ctr"/>
            <a:r>
              <a:rPr lang="de-DE" smtClean="0"/>
              <a:t>Mehrbenutzersynchronisation </a:t>
            </a:r>
          </a:p>
        </p:txBody>
      </p:sp>
      <p:sp>
        <p:nvSpPr>
          <p:cNvPr id="5123" name="Text Box 10"/>
          <p:cNvSpPr txBox="1">
            <a:spLocks noChangeArrowheads="1"/>
          </p:cNvSpPr>
          <p:nvPr/>
        </p:nvSpPr>
        <p:spPr bwMode="auto">
          <a:xfrm>
            <a:off x="1143000" y="742950"/>
            <a:ext cx="6858000" cy="369332"/>
          </a:xfrm>
          <a:prstGeom prst="rect">
            <a:avLst/>
          </a:prstGeom>
          <a:noFill/>
          <a:ln w="6350">
            <a:noFill/>
            <a:miter lim="800000"/>
            <a:headEnd/>
            <a:tailEnd/>
          </a:ln>
        </p:spPr>
        <p:txBody>
          <a:bodyPr>
            <a:spAutoFit/>
          </a:bodyPr>
          <a:lstStyle/>
          <a:p>
            <a:pPr algn="l">
              <a:spcBef>
                <a:spcPct val="50000"/>
              </a:spcBef>
            </a:pPr>
            <a:r>
              <a:rPr lang="de-DE" b="1">
                <a:latin typeface="Tahoma" pitchFamily="-106" charset="0"/>
              </a:rPr>
              <a:t>Ausführung der drei Transaktionen T</a:t>
            </a:r>
            <a:r>
              <a:rPr lang="de-DE" b="1" baseline="-25000">
                <a:latin typeface="Tahoma" pitchFamily="-106" charset="0"/>
              </a:rPr>
              <a:t>1</a:t>
            </a:r>
            <a:r>
              <a:rPr lang="de-DE" b="1">
                <a:latin typeface="Tahoma" pitchFamily="-106" charset="0"/>
              </a:rPr>
              <a:t>, T</a:t>
            </a:r>
            <a:r>
              <a:rPr lang="de-DE" b="1" baseline="-25000">
                <a:latin typeface="Tahoma" pitchFamily="-106" charset="0"/>
              </a:rPr>
              <a:t>2 </a:t>
            </a:r>
            <a:r>
              <a:rPr lang="de-DE" b="1">
                <a:latin typeface="Tahoma" pitchFamily="-106" charset="0"/>
              </a:rPr>
              <a:t>und T</a:t>
            </a:r>
            <a:r>
              <a:rPr lang="de-DE" b="1" baseline="-25000">
                <a:latin typeface="Tahoma" pitchFamily="-106" charset="0"/>
              </a:rPr>
              <a:t>3</a:t>
            </a:r>
            <a:r>
              <a:rPr lang="de-DE" b="1">
                <a:latin typeface="Tahoma" pitchFamily="-106" charset="0"/>
              </a:rPr>
              <a:t>:</a:t>
            </a:r>
          </a:p>
        </p:txBody>
      </p:sp>
      <p:sp>
        <p:nvSpPr>
          <p:cNvPr id="5124" name="Text Box 11"/>
          <p:cNvSpPr txBox="1">
            <a:spLocks noChangeArrowheads="1"/>
          </p:cNvSpPr>
          <p:nvPr/>
        </p:nvSpPr>
        <p:spPr bwMode="auto">
          <a:xfrm>
            <a:off x="1143000" y="1200150"/>
            <a:ext cx="6858000" cy="369332"/>
          </a:xfrm>
          <a:prstGeom prst="rect">
            <a:avLst/>
          </a:prstGeom>
          <a:noFill/>
          <a:ln w="6350">
            <a:noFill/>
            <a:miter lim="800000"/>
            <a:headEnd/>
            <a:tailEnd/>
          </a:ln>
        </p:spPr>
        <p:txBody>
          <a:bodyPr>
            <a:spAutoFit/>
          </a:bodyPr>
          <a:lstStyle/>
          <a:p>
            <a:pPr algn="l">
              <a:spcBef>
                <a:spcPct val="50000"/>
              </a:spcBef>
            </a:pPr>
            <a:r>
              <a:rPr lang="de-DE">
                <a:solidFill>
                  <a:srgbClr val="CC0099"/>
                </a:solidFill>
                <a:latin typeface="Tahoma" pitchFamily="-106" charset="0"/>
              </a:rPr>
              <a:t>(a) im Einzelbetrieb und</a:t>
            </a:r>
          </a:p>
        </p:txBody>
      </p:sp>
      <p:sp>
        <p:nvSpPr>
          <p:cNvPr id="5125" name="Text Box 12"/>
          <p:cNvSpPr txBox="1">
            <a:spLocks noChangeArrowheads="1"/>
          </p:cNvSpPr>
          <p:nvPr/>
        </p:nvSpPr>
        <p:spPr bwMode="auto">
          <a:xfrm>
            <a:off x="1143000" y="2743200"/>
            <a:ext cx="6858000" cy="646331"/>
          </a:xfrm>
          <a:prstGeom prst="rect">
            <a:avLst/>
          </a:prstGeom>
          <a:noFill/>
          <a:ln w="6350">
            <a:noFill/>
            <a:miter lim="800000"/>
            <a:headEnd/>
            <a:tailEnd/>
          </a:ln>
        </p:spPr>
        <p:txBody>
          <a:bodyPr>
            <a:spAutoFit/>
          </a:bodyPr>
          <a:lstStyle/>
          <a:p>
            <a:pPr algn="l">
              <a:spcBef>
                <a:spcPct val="50000"/>
              </a:spcBef>
            </a:pPr>
            <a:r>
              <a:rPr lang="de-DE">
                <a:solidFill>
                  <a:srgbClr val="CC0099"/>
                </a:solidFill>
                <a:latin typeface="Tahoma" pitchFamily="-106" charset="0"/>
              </a:rPr>
              <a:t>(b) im (verzahnten) Mehrbenutzerbetrieb (gestrichelte Linien repräsentieren Wartezeiten)</a:t>
            </a:r>
          </a:p>
        </p:txBody>
      </p:sp>
      <p:sp>
        <p:nvSpPr>
          <p:cNvPr id="5126" name="Line 13"/>
          <p:cNvSpPr>
            <a:spLocks noChangeShapeType="1"/>
          </p:cNvSpPr>
          <p:nvPr/>
        </p:nvSpPr>
        <p:spPr bwMode="auto">
          <a:xfrm>
            <a:off x="2170510" y="1714500"/>
            <a:ext cx="4772025" cy="0"/>
          </a:xfrm>
          <a:prstGeom prst="line">
            <a:avLst/>
          </a:prstGeom>
          <a:noFill/>
          <a:ln w="6350">
            <a:solidFill>
              <a:schemeClr val="tx1"/>
            </a:solidFill>
            <a:round/>
            <a:headEnd/>
            <a:tailEnd type="triangle" w="med" len="med"/>
          </a:ln>
        </p:spPr>
        <p:txBody>
          <a:bodyPr>
            <a:spAutoFit/>
          </a:bodyPr>
          <a:lstStyle/>
          <a:p>
            <a:endParaRPr lang="de-DE"/>
          </a:p>
        </p:txBody>
      </p:sp>
      <p:sp>
        <p:nvSpPr>
          <p:cNvPr id="5127" name="Text Box 14"/>
          <p:cNvSpPr txBox="1">
            <a:spLocks noChangeArrowheads="1"/>
          </p:cNvSpPr>
          <p:nvPr/>
        </p:nvSpPr>
        <p:spPr bwMode="auto">
          <a:xfrm>
            <a:off x="6286500" y="1371600"/>
            <a:ext cx="1200150" cy="323165"/>
          </a:xfrm>
          <a:prstGeom prst="rect">
            <a:avLst/>
          </a:prstGeom>
          <a:noFill/>
          <a:ln w="6350">
            <a:noFill/>
            <a:miter lim="800000"/>
            <a:headEnd/>
            <a:tailEnd/>
          </a:ln>
        </p:spPr>
        <p:txBody>
          <a:bodyPr>
            <a:spAutoFit/>
          </a:bodyPr>
          <a:lstStyle/>
          <a:p>
            <a:pPr>
              <a:spcBef>
                <a:spcPct val="50000"/>
              </a:spcBef>
            </a:pPr>
            <a:r>
              <a:rPr lang="de-DE" sz="1500">
                <a:latin typeface="Tahoma" pitchFamily="-106" charset="0"/>
              </a:rPr>
              <a:t>Zeitachse</a:t>
            </a:r>
          </a:p>
        </p:txBody>
      </p:sp>
      <p:grpSp>
        <p:nvGrpSpPr>
          <p:cNvPr id="5128" name="Group 18"/>
          <p:cNvGrpSpPr>
            <a:grpSpLocks/>
          </p:cNvGrpSpPr>
          <p:nvPr/>
        </p:nvGrpSpPr>
        <p:grpSpPr bwMode="auto">
          <a:xfrm>
            <a:off x="1771650" y="1714500"/>
            <a:ext cx="1257300" cy="322660"/>
            <a:chOff x="528" y="1440"/>
            <a:chExt cx="1056" cy="271"/>
          </a:xfrm>
        </p:grpSpPr>
        <p:grpSp>
          <p:nvGrpSpPr>
            <p:cNvPr id="5174" name="Group 16"/>
            <p:cNvGrpSpPr>
              <a:grpSpLocks/>
            </p:cNvGrpSpPr>
            <p:nvPr/>
          </p:nvGrpSpPr>
          <p:grpSpPr bwMode="auto">
            <a:xfrm>
              <a:off x="864" y="1536"/>
              <a:ext cx="720" cy="96"/>
              <a:chOff x="864" y="1536"/>
              <a:chExt cx="720" cy="96"/>
            </a:xfrm>
          </p:grpSpPr>
          <p:sp>
            <p:nvSpPr>
              <p:cNvPr id="5176" name="Line 3"/>
              <p:cNvSpPr>
                <a:spLocks noChangeShapeType="1"/>
              </p:cNvSpPr>
              <p:nvPr/>
            </p:nvSpPr>
            <p:spPr bwMode="auto">
              <a:xfrm>
                <a:off x="864" y="1584"/>
                <a:ext cx="144" cy="0"/>
              </a:xfrm>
              <a:prstGeom prst="line">
                <a:avLst/>
              </a:prstGeom>
              <a:noFill/>
              <a:ln w="6350">
                <a:solidFill>
                  <a:schemeClr val="tx1"/>
                </a:solidFill>
                <a:round/>
                <a:headEnd/>
                <a:tailEnd/>
              </a:ln>
            </p:spPr>
            <p:txBody>
              <a:bodyPr wrap="none" anchor="ctr"/>
              <a:lstStyle/>
              <a:p>
                <a:endParaRPr lang="de-DE"/>
              </a:p>
            </p:txBody>
          </p:sp>
          <p:sp>
            <p:nvSpPr>
              <p:cNvPr id="5177" name="Line 4"/>
              <p:cNvSpPr>
                <a:spLocks noChangeShapeType="1"/>
              </p:cNvSpPr>
              <p:nvPr/>
            </p:nvSpPr>
            <p:spPr bwMode="auto">
              <a:xfrm>
                <a:off x="1008" y="1584"/>
                <a:ext cx="144" cy="0"/>
              </a:xfrm>
              <a:prstGeom prst="line">
                <a:avLst/>
              </a:prstGeom>
              <a:noFill/>
              <a:ln w="6350">
                <a:solidFill>
                  <a:schemeClr val="tx1"/>
                </a:solidFill>
                <a:prstDash val="dash"/>
                <a:round/>
                <a:headEnd/>
                <a:tailEnd/>
              </a:ln>
            </p:spPr>
            <p:txBody>
              <a:bodyPr wrap="none" anchor="ctr"/>
              <a:lstStyle/>
              <a:p>
                <a:endParaRPr lang="de-DE"/>
              </a:p>
            </p:txBody>
          </p:sp>
          <p:sp>
            <p:nvSpPr>
              <p:cNvPr id="5178" name="Line 5"/>
              <p:cNvSpPr>
                <a:spLocks noChangeShapeType="1"/>
              </p:cNvSpPr>
              <p:nvPr/>
            </p:nvSpPr>
            <p:spPr bwMode="auto">
              <a:xfrm>
                <a:off x="1152" y="1584"/>
                <a:ext cx="144" cy="0"/>
              </a:xfrm>
              <a:prstGeom prst="line">
                <a:avLst/>
              </a:prstGeom>
              <a:noFill/>
              <a:ln w="6350">
                <a:solidFill>
                  <a:schemeClr val="tx1"/>
                </a:solidFill>
                <a:round/>
                <a:headEnd/>
                <a:tailEnd/>
              </a:ln>
            </p:spPr>
            <p:txBody>
              <a:bodyPr wrap="none" anchor="ctr"/>
              <a:lstStyle/>
              <a:p>
                <a:endParaRPr lang="de-DE"/>
              </a:p>
            </p:txBody>
          </p:sp>
          <p:sp>
            <p:nvSpPr>
              <p:cNvPr id="5179" name="Line 6"/>
              <p:cNvSpPr>
                <a:spLocks noChangeShapeType="1"/>
              </p:cNvSpPr>
              <p:nvPr/>
            </p:nvSpPr>
            <p:spPr bwMode="auto">
              <a:xfrm>
                <a:off x="1296" y="1584"/>
                <a:ext cx="144" cy="0"/>
              </a:xfrm>
              <a:prstGeom prst="line">
                <a:avLst/>
              </a:prstGeom>
              <a:noFill/>
              <a:ln w="6350">
                <a:solidFill>
                  <a:schemeClr val="tx1"/>
                </a:solidFill>
                <a:prstDash val="dash"/>
                <a:round/>
                <a:headEnd/>
                <a:tailEnd/>
              </a:ln>
            </p:spPr>
            <p:txBody>
              <a:bodyPr wrap="none" anchor="ctr"/>
              <a:lstStyle/>
              <a:p>
                <a:endParaRPr lang="de-DE"/>
              </a:p>
            </p:txBody>
          </p:sp>
          <p:sp>
            <p:nvSpPr>
              <p:cNvPr id="5180" name="Line 7"/>
              <p:cNvSpPr>
                <a:spLocks noChangeShapeType="1"/>
              </p:cNvSpPr>
              <p:nvPr/>
            </p:nvSpPr>
            <p:spPr bwMode="auto">
              <a:xfrm>
                <a:off x="1440" y="1584"/>
                <a:ext cx="144" cy="0"/>
              </a:xfrm>
              <a:prstGeom prst="line">
                <a:avLst/>
              </a:prstGeom>
              <a:noFill/>
              <a:ln w="6350">
                <a:solidFill>
                  <a:schemeClr val="tx1"/>
                </a:solidFill>
                <a:round/>
                <a:headEnd/>
                <a:tailEnd/>
              </a:ln>
            </p:spPr>
            <p:txBody>
              <a:bodyPr wrap="none" anchor="ctr"/>
              <a:lstStyle/>
              <a:p>
                <a:endParaRPr lang="de-DE"/>
              </a:p>
            </p:txBody>
          </p:sp>
          <p:sp>
            <p:nvSpPr>
              <p:cNvPr id="5181" name="Line 8"/>
              <p:cNvSpPr>
                <a:spLocks noChangeShapeType="1"/>
              </p:cNvSpPr>
              <p:nvPr/>
            </p:nvSpPr>
            <p:spPr bwMode="auto">
              <a:xfrm>
                <a:off x="864" y="1536"/>
                <a:ext cx="0" cy="96"/>
              </a:xfrm>
              <a:prstGeom prst="line">
                <a:avLst/>
              </a:prstGeom>
              <a:noFill/>
              <a:ln w="6350">
                <a:solidFill>
                  <a:schemeClr val="tx1"/>
                </a:solidFill>
                <a:round/>
                <a:headEnd/>
                <a:tailEnd/>
              </a:ln>
            </p:spPr>
            <p:txBody>
              <a:bodyPr wrap="none" anchor="ctr"/>
              <a:lstStyle/>
              <a:p>
                <a:endParaRPr lang="de-DE"/>
              </a:p>
            </p:txBody>
          </p:sp>
          <p:sp>
            <p:nvSpPr>
              <p:cNvPr id="5182" name="Line 9"/>
              <p:cNvSpPr>
                <a:spLocks noChangeShapeType="1"/>
              </p:cNvSpPr>
              <p:nvPr/>
            </p:nvSpPr>
            <p:spPr bwMode="auto">
              <a:xfrm>
                <a:off x="1584" y="1536"/>
                <a:ext cx="0" cy="96"/>
              </a:xfrm>
              <a:prstGeom prst="line">
                <a:avLst/>
              </a:prstGeom>
              <a:noFill/>
              <a:ln w="6350">
                <a:solidFill>
                  <a:schemeClr val="tx1"/>
                </a:solidFill>
                <a:round/>
                <a:headEnd/>
                <a:tailEnd/>
              </a:ln>
            </p:spPr>
            <p:txBody>
              <a:bodyPr wrap="none" anchor="ctr"/>
              <a:lstStyle/>
              <a:p>
                <a:endParaRPr lang="de-DE"/>
              </a:p>
            </p:txBody>
          </p:sp>
        </p:grpSp>
        <p:sp>
          <p:nvSpPr>
            <p:cNvPr id="5175" name="Text Box 17"/>
            <p:cNvSpPr txBox="1">
              <a:spLocks noChangeArrowheads="1"/>
            </p:cNvSpPr>
            <p:nvPr/>
          </p:nvSpPr>
          <p:spPr bwMode="auto">
            <a:xfrm>
              <a:off x="528" y="1440"/>
              <a:ext cx="384" cy="271"/>
            </a:xfrm>
            <a:prstGeom prst="rect">
              <a:avLst/>
            </a:prstGeom>
            <a:noFill/>
            <a:ln w="6350">
              <a:noFill/>
              <a:miter lim="800000"/>
              <a:headEnd/>
              <a:tailEnd/>
            </a:ln>
          </p:spPr>
          <p:txBody>
            <a:bodyPr>
              <a:spAutoFit/>
            </a:bodyPr>
            <a:lstStyle/>
            <a:p>
              <a:pPr>
                <a:spcBef>
                  <a:spcPct val="50000"/>
                </a:spcBef>
              </a:pPr>
              <a:r>
                <a:rPr lang="de-DE" sz="1500" i="1">
                  <a:latin typeface="Tahoma" pitchFamily="-106" charset="0"/>
                </a:rPr>
                <a:t>T</a:t>
              </a:r>
              <a:r>
                <a:rPr lang="de-DE" sz="1500" i="1" baseline="-25000">
                  <a:latin typeface="Tahoma" pitchFamily="-106" charset="0"/>
                </a:rPr>
                <a:t>1</a:t>
              </a:r>
              <a:endParaRPr lang="de-DE" sz="1500" i="1">
                <a:latin typeface="Tahoma" pitchFamily="-106" charset="0"/>
              </a:endParaRPr>
            </a:p>
          </p:txBody>
        </p:sp>
      </p:grpSp>
      <p:grpSp>
        <p:nvGrpSpPr>
          <p:cNvPr id="5129" name="Group 75"/>
          <p:cNvGrpSpPr>
            <a:grpSpLocks/>
          </p:cNvGrpSpPr>
          <p:nvPr/>
        </p:nvGrpSpPr>
        <p:grpSpPr bwMode="auto">
          <a:xfrm>
            <a:off x="2628900" y="2057400"/>
            <a:ext cx="1257300" cy="322660"/>
            <a:chOff x="1248" y="1728"/>
            <a:chExt cx="1056" cy="271"/>
          </a:xfrm>
        </p:grpSpPr>
        <p:grpSp>
          <p:nvGrpSpPr>
            <p:cNvPr id="5165" name="Group 20"/>
            <p:cNvGrpSpPr>
              <a:grpSpLocks/>
            </p:cNvGrpSpPr>
            <p:nvPr/>
          </p:nvGrpSpPr>
          <p:grpSpPr bwMode="auto">
            <a:xfrm>
              <a:off x="1584" y="1824"/>
              <a:ext cx="720" cy="96"/>
              <a:chOff x="864" y="1536"/>
              <a:chExt cx="720" cy="96"/>
            </a:xfrm>
          </p:grpSpPr>
          <p:sp>
            <p:nvSpPr>
              <p:cNvPr id="5167" name="Line 21"/>
              <p:cNvSpPr>
                <a:spLocks noChangeShapeType="1"/>
              </p:cNvSpPr>
              <p:nvPr/>
            </p:nvSpPr>
            <p:spPr bwMode="auto">
              <a:xfrm>
                <a:off x="864" y="1584"/>
                <a:ext cx="144" cy="0"/>
              </a:xfrm>
              <a:prstGeom prst="line">
                <a:avLst/>
              </a:prstGeom>
              <a:noFill/>
              <a:ln w="6350">
                <a:solidFill>
                  <a:srgbClr val="008000"/>
                </a:solidFill>
                <a:round/>
                <a:headEnd/>
                <a:tailEnd/>
              </a:ln>
            </p:spPr>
            <p:txBody>
              <a:bodyPr wrap="none" anchor="ctr"/>
              <a:lstStyle/>
              <a:p>
                <a:endParaRPr lang="de-DE"/>
              </a:p>
            </p:txBody>
          </p:sp>
          <p:sp>
            <p:nvSpPr>
              <p:cNvPr id="5168" name="Line 22"/>
              <p:cNvSpPr>
                <a:spLocks noChangeShapeType="1"/>
              </p:cNvSpPr>
              <p:nvPr/>
            </p:nvSpPr>
            <p:spPr bwMode="auto">
              <a:xfrm>
                <a:off x="1008" y="1584"/>
                <a:ext cx="144" cy="0"/>
              </a:xfrm>
              <a:prstGeom prst="line">
                <a:avLst/>
              </a:prstGeom>
              <a:noFill/>
              <a:ln w="6350">
                <a:solidFill>
                  <a:srgbClr val="008000"/>
                </a:solidFill>
                <a:prstDash val="dash"/>
                <a:round/>
                <a:headEnd/>
                <a:tailEnd/>
              </a:ln>
            </p:spPr>
            <p:txBody>
              <a:bodyPr wrap="none" anchor="ctr"/>
              <a:lstStyle/>
              <a:p>
                <a:endParaRPr lang="de-DE"/>
              </a:p>
            </p:txBody>
          </p:sp>
          <p:sp>
            <p:nvSpPr>
              <p:cNvPr id="5169" name="Line 23"/>
              <p:cNvSpPr>
                <a:spLocks noChangeShapeType="1"/>
              </p:cNvSpPr>
              <p:nvPr/>
            </p:nvSpPr>
            <p:spPr bwMode="auto">
              <a:xfrm>
                <a:off x="1152" y="1584"/>
                <a:ext cx="144" cy="0"/>
              </a:xfrm>
              <a:prstGeom prst="line">
                <a:avLst/>
              </a:prstGeom>
              <a:noFill/>
              <a:ln w="6350">
                <a:solidFill>
                  <a:srgbClr val="008000"/>
                </a:solidFill>
                <a:round/>
                <a:headEnd/>
                <a:tailEnd/>
              </a:ln>
            </p:spPr>
            <p:txBody>
              <a:bodyPr wrap="none" anchor="ctr"/>
              <a:lstStyle/>
              <a:p>
                <a:endParaRPr lang="de-DE"/>
              </a:p>
            </p:txBody>
          </p:sp>
          <p:sp>
            <p:nvSpPr>
              <p:cNvPr id="5170" name="Line 24"/>
              <p:cNvSpPr>
                <a:spLocks noChangeShapeType="1"/>
              </p:cNvSpPr>
              <p:nvPr/>
            </p:nvSpPr>
            <p:spPr bwMode="auto">
              <a:xfrm>
                <a:off x="1296" y="1584"/>
                <a:ext cx="144" cy="0"/>
              </a:xfrm>
              <a:prstGeom prst="line">
                <a:avLst/>
              </a:prstGeom>
              <a:noFill/>
              <a:ln w="6350">
                <a:solidFill>
                  <a:srgbClr val="008000"/>
                </a:solidFill>
                <a:prstDash val="dash"/>
                <a:round/>
                <a:headEnd/>
                <a:tailEnd/>
              </a:ln>
            </p:spPr>
            <p:txBody>
              <a:bodyPr wrap="none" anchor="ctr"/>
              <a:lstStyle/>
              <a:p>
                <a:endParaRPr lang="de-DE"/>
              </a:p>
            </p:txBody>
          </p:sp>
          <p:sp>
            <p:nvSpPr>
              <p:cNvPr id="5171" name="Line 25"/>
              <p:cNvSpPr>
                <a:spLocks noChangeShapeType="1"/>
              </p:cNvSpPr>
              <p:nvPr/>
            </p:nvSpPr>
            <p:spPr bwMode="auto">
              <a:xfrm>
                <a:off x="1440" y="1584"/>
                <a:ext cx="144" cy="0"/>
              </a:xfrm>
              <a:prstGeom prst="line">
                <a:avLst/>
              </a:prstGeom>
              <a:noFill/>
              <a:ln w="6350">
                <a:solidFill>
                  <a:srgbClr val="008000"/>
                </a:solidFill>
                <a:round/>
                <a:headEnd/>
                <a:tailEnd/>
              </a:ln>
            </p:spPr>
            <p:txBody>
              <a:bodyPr wrap="none" anchor="ctr"/>
              <a:lstStyle/>
              <a:p>
                <a:endParaRPr lang="de-DE"/>
              </a:p>
            </p:txBody>
          </p:sp>
          <p:sp>
            <p:nvSpPr>
              <p:cNvPr id="5172" name="Line 26"/>
              <p:cNvSpPr>
                <a:spLocks noChangeShapeType="1"/>
              </p:cNvSpPr>
              <p:nvPr/>
            </p:nvSpPr>
            <p:spPr bwMode="auto">
              <a:xfrm>
                <a:off x="864" y="1536"/>
                <a:ext cx="0" cy="96"/>
              </a:xfrm>
              <a:prstGeom prst="line">
                <a:avLst/>
              </a:prstGeom>
              <a:noFill/>
              <a:ln w="6350">
                <a:solidFill>
                  <a:srgbClr val="008000"/>
                </a:solidFill>
                <a:round/>
                <a:headEnd/>
                <a:tailEnd/>
              </a:ln>
            </p:spPr>
            <p:txBody>
              <a:bodyPr wrap="none" anchor="ctr"/>
              <a:lstStyle/>
              <a:p>
                <a:endParaRPr lang="de-DE"/>
              </a:p>
            </p:txBody>
          </p:sp>
          <p:sp>
            <p:nvSpPr>
              <p:cNvPr id="5173" name="Line 27"/>
              <p:cNvSpPr>
                <a:spLocks noChangeShapeType="1"/>
              </p:cNvSpPr>
              <p:nvPr/>
            </p:nvSpPr>
            <p:spPr bwMode="auto">
              <a:xfrm>
                <a:off x="1584" y="1536"/>
                <a:ext cx="0" cy="96"/>
              </a:xfrm>
              <a:prstGeom prst="line">
                <a:avLst/>
              </a:prstGeom>
              <a:noFill/>
              <a:ln w="6350">
                <a:solidFill>
                  <a:srgbClr val="008000"/>
                </a:solidFill>
                <a:round/>
                <a:headEnd/>
                <a:tailEnd/>
              </a:ln>
            </p:spPr>
            <p:txBody>
              <a:bodyPr wrap="none" anchor="ctr"/>
              <a:lstStyle/>
              <a:p>
                <a:endParaRPr lang="de-DE"/>
              </a:p>
            </p:txBody>
          </p:sp>
        </p:grpSp>
        <p:sp>
          <p:nvSpPr>
            <p:cNvPr id="5166" name="Text Box 28"/>
            <p:cNvSpPr txBox="1">
              <a:spLocks noChangeArrowheads="1"/>
            </p:cNvSpPr>
            <p:nvPr/>
          </p:nvSpPr>
          <p:spPr bwMode="auto">
            <a:xfrm>
              <a:off x="1248" y="1728"/>
              <a:ext cx="384" cy="271"/>
            </a:xfrm>
            <a:prstGeom prst="rect">
              <a:avLst/>
            </a:prstGeom>
            <a:noFill/>
            <a:ln w="6350">
              <a:noFill/>
              <a:miter lim="800000"/>
              <a:headEnd/>
              <a:tailEnd/>
            </a:ln>
          </p:spPr>
          <p:txBody>
            <a:bodyPr>
              <a:spAutoFit/>
            </a:bodyPr>
            <a:lstStyle/>
            <a:p>
              <a:pPr>
                <a:spcBef>
                  <a:spcPct val="50000"/>
                </a:spcBef>
              </a:pPr>
              <a:r>
                <a:rPr lang="de-DE" sz="1500" i="1">
                  <a:solidFill>
                    <a:srgbClr val="006600"/>
                  </a:solidFill>
                  <a:latin typeface="Tahoma" pitchFamily="-106" charset="0"/>
                </a:rPr>
                <a:t>T</a:t>
              </a:r>
              <a:r>
                <a:rPr lang="de-DE" sz="1500" i="1" baseline="-25000">
                  <a:solidFill>
                    <a:srgbClr val="006600"/>
                  </a:solidFill>
                  <a:latin typeface="Tahoma" pitchFamily="-106" charset="0"/>
                </a:rPr>
                <a:t>2</a:t>
              </a:r>
              <a:endParaRPr lang="de-DE" sz="1500" i="1">
                <a:solidFill>
                  <a:srgbClr val="006600"/>
                </a:solidFill>
                <a:latin typeface="Tahoma" pitchFamily="-106" charset="0"/>
              </a:endParaRPr>
            </a:p>
          </p:txBody>
        </p:sp>
      </p:grpSp>
      <p:grpSp>
        <p:nvGrpSpPr>
          <p:cNvPr id="5130" name="Group 76"/>
          <p:cNvGrpSpPr>
            <a:grpSpLocks/>
          </p:cNvGrpSpPr>
          <p:nvPr/>
        </p:nvGrpSpPr>
        <p:grpSpPr bwMode="auto">
          <a:xfrm>
            <a:off x="3486150" y="2422922"/>
            <a:ext cx="1257300" cy="322660"/>
            <a:chOff x="1968" y="2035"/>
            <a:chExt cx="1056" cy="271"/>
          </a:xfrm>
        </p:grpSpPr>
        <p:grpSp>
          <p:nvGrpSpPr>
            <p:cNvPr id="5156" name="Group 30"/>
            <p:cNvGrpSpPr>
              <a:grpSpLocks/>
            </p:cNvGrpSpPr>
            <p:nvPr/>
          </p:nvGrpSpPr>
          <p:grpSpPr bwMode="auto">
            <a:xfrm>
              <a:off x="2304" y="2131"/>
              <a:ext cx="720" cy="96"/>
              <a:chOff x="864" y="1536"/>
              <a:chExt cx="720" cy="96"/>
            </a:xfrm>
          </p:grpSpPr>
          <p:sp>
            <p:nvSpPr>
              <p:cNvPr id="5158" name="Line 31"/>
              <p:cNvSpPr>
                <a:spLocks noChangeShapeType="1"/>
              </p:cNvSpPr>
              <p:nvPr/>
            </p:nvSpPr>
            <p:spPr bwMode="auto">
              <a:xfrm>
                <a:off x="864" y="1584"/>
                <a:ext cx="144" cy="0"/>
              </a:xfrm>
              <a:prstGeom prst="line">
                <a:avLst/>
              </a:prstGeom>
              <a:noFill/>
              <a:ln w="6350">
                <a:solidFill>
                  <a:srgbClr val="0000FF"/>
                </a:solidFill>
                <a:round/>
                <a:headEnd/>
                <a:tailEnd/>
              </a:ln>
            </p:spPr>
            <p:txBody>
              <a:bodyPr wrap="none" anchor="ctr"/>
              <a:lstStyle/>
              <a:p>
                <a:endParaRPr lang="de-DE"/>
              </a:p>
            </p:txBody>
          </p:sp>
          <p:sp>
            <p:nvSpPr>
              <p:cNvPr id="5159" name="Line 32"/>
              <p:cNvSpPr>
                <a:spLocks noChangeShapeType="1"/>
              </p:cNvSpPr>
              <p:nvPr/>
            </p:nvSpPr>
            <p:spPr bwMode="auto">
              <a:xfrm>
                <a:off x="1008" y="1584"/>
                <a:ext cx="144" cy="0"/>
              </a:xfrm>
              <a:prstGeom prst="line">
                <a:avLst/>
              </a:prstGeom>
              <a:noFill/>
              <a:ln w="6350">
                <a:solidFill>
                  <a:srgbClr val="0000FF"/>
                </a:solidFill>
                <a:prstDash val="dash"/>
                <a:round/>
                <a:headEnd/>
                <a:tailEnd/>
              </a:ln>
            </p:spPr>
            <p:txBody>
              <a:bodyPr wrap="none" anchor="ctr"/>
              <a:lstStyle/>
              <a:p>
                <a:endParaRPr lang="de-DE"/>
              </a:p>
            </p:txBody>
          </p:sp>
          <p:sp>
            <p:nvSpPr>
              <p:cNvPr id="5160" name="Line 33"/>
              <p:cNvSpPr>
                <a:spLocks noChangeShapeType="1"/>
              </p:cNvSpPr>
              <p:nvPr/>
            </p:nvSpPr>
            <p:spPr bwMode="auto">
              <a:xfrm>
                <a:off x="1152" y="1584"/>
                <a:ext cx="144" cy="0"/>
              </a:xfrm>
              <a:prstGeom prst="line">
                <a:avLst/>
              </a:prstGeom>
              <a:noFill/>
              <a:ln w="6350">
                <a:solidFill>
                  <a:srgbClr val="0000FF"/>
                </a:solidFill>
                <a:round/>
                <a:headEnd/>
                <a:tailEnd/>
              </a:ln>
            </p:spPr>
            <p:txBody>
              <a:bodyPr wrap="none" anchor="ctr"/>
              <a:lstStyle/>
              <a:p>
                <a:endParaRPr lang="de-DE"/>
              </a:p>
            </p:txBody>
          </p:sp>
          <p:sp>
            <p:nvSpPr>
              <p:cNvPr id="5161" name="Line 34"/>
              <p:cNvSpPr>
                <a:spLocks noChangeShapeType="1"/>
              </p:cNvSpPr>
              <p:nvPr/>
            </p:nvSpPr>
            <p:spPr bwMode="auto">
              <a:xfrm>
                <a:off x="1296" y="1584"/>
                <a:ext cx="144" cy="0"/>
              </a:xfrm>
              <a:prstGeom prst="line">
                <a:avLst/>
              </a:prstGeom>
              <a:noFill/>
              <a:ln w="6350">
                <a:solidFill>
                  <a:srgbClr val="0000FF"/>
                </a:solidFill>
                <a:prstDash val="dash"/>
                <a:round/>
                <a:headEnd/>
                <a:tailEnd/>
              </a:ln>
            </p:spPr>
            <p:txBody>
              <a:bodyPr wrap="none" anchor="ctr"/>
              <a:lstStyle/>
              <a:p>
                <a:endParaRPr lang="de-DE"/>
              </a:p>
            </p:txBody>
          </p:sp>
          <p:sp>
            <p:nvSpPr>
              <p:cNvPr id="5162" name="Line 35"/>
              <p:cNvSpPr>
                <a:spLocks noChangeShapeType="1"/>
              </p:cNvSpPr>
              <p:nvPr/>
            </p:nvSpPr>
            <p:spPr bwMode="auto">
              <a:xfrm>
                <a:off x="1440" y="1584"/>
                <a:ext cx="144" cy="0"/>
              </a:xfrm>
              <a:prstGeom prst="line">
                <a:avLst/>
              </a:prstGeom>
              <a:noFill/>
              <a:ln w="6350">
                <a:solidFill>
                  <a:srgbClr val="0000FF"/>
                </a:solidFill>
                <a:round/>
                <a:headEnd/>
                <a:tailEnd/>
              </a:ln>
            </p:spPr>
            <p:txBody>
              <a:bodyPr wrap="none" anchor="ctr"/>
              <a:lstStyle/>
              <a:p>
                <a:endParaRPr lang="de-DE"/>
              </a:p>
            </p:txBody>
          </p:sp>
          <p:sp>
            <p:nvSpPr>
              <p:cNvPr id="5163" name="Line 36"/>
              <p:cNvSpPr>
                <a:spLocks noChangeShapeType="1"/>
              </p:cNvSpPr>
              <p:nvPr/>
            </p:nvSpPr>
            <p:spPr bwMode="auto">
              <a:xfrm>
                <a:off x="864" y="1536"/>
                <a:ext cx="0" cy="96"/>
              </a:xfrm>
              <a:prstGeom prst="line">
                <a:avLst/>
              </a:prstGeom>
              <a:noFill/>
              <a:ln w="6350">
                <a:solidFill>
                  <a:srgbClr val="0000FF"/>
                </a:solidFill>
                <a:round/>
                <a:headEnd/>
                <a:tailEnd/>
              </a:ln>
            </p:spPr>
            <p:txBody>
              <a:bodyPr wrap="none" anchor="ctr"/>
              <a:lstStyle/>
              <a:p>
                <a:endParaRPr lang="de-DE"/>
              </a:p>
            </p:txBody>
          </p:sp>
          <p:sp>
            <p:nvSpPr>
              <p:cNvPr id="5164" name="Line 37"/>
              <p:cNvSpPr>
                <a:spLocks noChangeShapeType="1"/>
              </p:cNvSpPr>
              <p:nvPr/>
            </p:nvSpPr>
            <p:spPr bwMode="auto">
              <a:xfrm>
                <a:off x="1584" y="1536"/>
                <a:ext cx="0" cy="96"/>
              </a:xfrm>
              <a:prstGeom prst="line">
                <a:avLst/>
              </a:prstGeom>
              <a:noFill/>
              <a:ln w="6350">
                <a:solidFill>
                  <a:srgbClr val="0000FF"/>
                </a:solidFill>
                <a:round/>
                <a:headEnd/>
                <a:tailEnd/>
              </a:ln>
            </p:spPr>
            <p:txBody>
              <a:bodyPr wrap="none" anchor="ctr"/>
              <a:lstStyle/>
              <a:p>
                <a:endParaRPr lang="de-DE"/>
              </a:p>
            </p:txBody>
          </p:sp>
        </p:grpSp>
        <p:sp>
          <p:nvSpPr>
            <p:cNvPr id="5157" name="Text Box 38"/>
            <p:cNvSpPr txBox="1">
              <a:spLocks noChangeArrowheads="1"/>
            </p:cNvSpPr>
            <p:nvPr/>
          </p:nvSpPr>
          <p:spPr bwMode="auto">
            <a:xfrm>
              <a:off x="1968" y="2035"/>
              <a:ext cx="384" cy="271"/>
            </a:xfrm>
            <a:prstGeom prst="rect">
              <a:avLst/>
            </a:prstGeom>
            <a:noFill/>
            <a:ln w="6350">
              <a:noFill/>
              <a:miter lim="800000"/>
              <a:headEnd/>
              <a:tailEnd/>
            </a:ln>
          </p:spPr>
          <p:txBody>
            <a:bodyPr>
              <a:spAutoFit/>
            </a:bodyPr>
            <a:lstStyle/>
            <a:p>
              <a:pPr>
                <a:spcBef>
                  <a:spcPct val="50000"/>
                </a:spcBef>
              </a:pPr>
              <a:r>
                <a:rPr lang="de-DE" sz="1500" i="1">
                  <a:solidFill>
                    <a:srgbClr val="0000FF"/>
                  </a:solidFill>
                  <a:latin typeface="Tahoma" pitchFamily="-106" charset="0"/>
                </a:rPr>
                <a:t>T</a:t>
              </a:r>
              <a:r>
                <a:rPr lang="de-DE" sz="1500" i="1" baseline="-25000">
                  <a:solidFill>
                    <a:srgbClr val="0000FF"/>
                  </a:solidFill>
                  <a:latin typeface="Tahoma" pitchFamily="-106" charset="0"/>
                </a:rPr>
                <a:t>3</a:t>
              </a:r>
              <a:endParaRPr lang="de-DE" sz="1500" i="1">
                <a:solidFill>
                  <a:srgbClr val="0000FF"/>
                </a:solidFill>
                <a:latin typeface="Tahoma" pitchFamily="-106" charset="0"/>
              </a:endParaRPr>
            </a:p>
          </p:txBody>
        </p:sp>
      </p:grpSp>
      <p:grpSp>
        <p:nvGrpSpPr>
          <p:cNvPr id="5131" name="Group 79"/>
          <p:cNvGrpSpPr>
            <a:grpSpLocks/>
          </p:cNvGrpSpPr>
          <p:nvPr/>
        </p:nvGrpSpPr>
        <p:grpSpPr bwMode="auto">
          <a:xfrm>
            <a:off x="1771650" y="3429000"/>
            <a:ext cx="1600200" cy="322660"/>
            <a:chOff x="528" y="2880"/>
            <a:chExt cx="1344" cy="271"/>
          </a:xfrm>
        </p:grpSpPr>
        <p:sp>
          <p:nvSpPr>
            <p:cNvPr id="5148" name="Line 43"/>
            <p:cNvSpPr>
              <a:spLocks noChangeShapeType="1"/>
            </p:cNvSpPr>
            <p:nvPr/>
          </p:nvSpPr>
          <p:spPr bwMode="auto">
            <a:xfrm>
              <a:off x="1296" y="3024"/>
              <a:ext cx="144" cy="0"/>
            </a:xfrm>
            <a:prstGeom prst="line">
              <a:avLst/>
            </a:prstGeom>
            <a:noFill/>
            <a:ln w="6350">
              <a:solidFill>
                <a:schemeClr val="tx1"/>
              </a:solidFill>
              <a:round/>
              <a:headEnd/>
              <a:tailEnd/>
            </a:ln>
          </p:spPr>
          <p:txBody>
            <a:bodyPr wrap="none" anchor="ctr"/>
            <a:lstStyle/>
            <a:p>
              <a:endParaRPr lang="de-DE"/>
            </a:p>
          </p:txBody>
        </p:sp>
        <p:grpSp>
          <p:nvGrpSpPr>
            <p:cNvPr id="5149" name="Group 71"/>
            <p:cNvGrpSpPr>
              <a:grpSpLocks/>
            </p:cNvGrpSpPr>
            <p:nvPr/>
          </p:nvGrpSpPr>
          <p:grpSpPr bwMode="auto">
            <a:xfrm>
              <a:off x="1728" y="2976"/>
              <a:ext cx="144" cy="96"/>
              <a:chOff x="1440" y="2976"/>
              <a:chExt cx="144" cy="96"/>
            </a:xfrm>
          </p:grpSpPr>
          <p:sp>
            <p:nvSpPr>
              <p:cNvPr id="5154" name="Line 45"/>
              <p:cNvSpPr>
                <a:spLocks noChangeShapeType="1"/>
              </p:cNvSpPr>
              <p:nvPr/>
            </p:nvSpPr>
            <p:spPr bwMode="auto">
              <a:xfrm>
                <a:off x="1440" y="3024"/>
                <a:ext cx="144" cy="0"/>
              </a:xfrm>
              <a:prstGeom prst="line">
                <a:avLst/>
              </a:prstGeom>
              <a:noFill/>
              <a:ln w="6350">
                <a:solidFill>
                  <a:schemeClr val="tx1"/>
                </a:solidFill>
                <a:round/>
                <a:headEnd/>
                <a:tailEnd/>
              </a:ln>
            </p:spPr>
            <p:txBody>
              <a:bodyPr wrap="none" anchor="ctr"/>
              <a:lstStyle/>
              <a:p>
                <a:endParaRPr lang="de-DE"/>
              </a:p>
            </p:txBody>
          </p:sp>
          <p:sp>
            <p:nvSpPr>
              <p:cNvPr id="5155" name="Line 47"/>
              <p:cNvSpPr>
                <a:spLocks noChangeShapeType="1"/>
              </p:cNvSpPr>
              <p:nvPr/>
            </p:nvSpPr>
            <p:spPr bwMode="auto">
              <a:xfrm>
                <a:off x="1584" y="2976"/>
                <a:ext cx="0" cy="96"/>
              </a:xfrm>
              <a:prstGeom prst="line">
                <a:avLst/>
              </a:prstGeom>
              <a:noFill/>
              <a:ln w="6350">
                <a:solidFill>
                  <a:schemeClr val="tx1"/>
                </a:solidFill>
                <a:round/>
                <a:headEnd/>
                <a:tailEnd/>
              </a:ln>
            </p:spPr>
            <p:txBody>
              <a:bodyPr wrap="none" anchor="ctr"/>
              <a:lstStyle/>
              <a:p>
                <a:endParaRPr lang="de-DE"/>
              </a:p>
            </p:txBody>
          </p:sp>
        </p:grpSp>
        <p:grpSp>
          <p:nvGrpSpPr>
            <p:cNvPr id="5150" name="Group 74"/>
            <p:cNvGrpSpPr>
              <a:grpSpLocks/>
            </p:cNvGrpSpPr>
            <p:nvPr/>
          </p:nvGrpSpPr>
          <p:grpSpPr bwMode="auto">
            <a:xfrm>
              <a:off x="528" y="2880"/>
              <a:ext cx="480" cy="271"/>
              <a:chOff x="528" y="2880"/>
              <a:chExt cx="480" cy="271"/>
            </a:xfrm>
          </p:grpSpPr>
          <p:sp>
            <p:nvSpPr>
              <p:cNvPr id="5151" name="Line 41"/>
              <p:cNvSpPr>
                <a:spLocks noChangeShapeType="1"/>
              </p:cNvSpPr>
              <p:nvPr/>
            </p:nvSpPr>
            <p:spPr bwMode="auto">
              <a:xfrm>
                <a:off x="864" y="3024"/>
                <a:ext cx="144" cy="0"/>
              </a:xfrm>
              <a:prstGeom prst="line">
                <a:avLst/>
              </a:prstGeom>
              <a:noFill/>
              <a:ln w="6350">
                <a:solidFill>
                  <a:schemeClr val="tx1"/>
                </a:solidFill>
                <a:round/>
                <a:headEnd/>
                <a:tailEnd/>
              </a:ln>
            </p:spPr>
            <p:txBody>
              <a:bodyPr wrap="none" anchor="ctr"/>
              <a:lstStyle/>
              <a:p>
                <a:endParaRPr lang="de-DE"/>
              </a:p>
            </p:txBody>
          </p:sp>
          <p:sp>
            <p:nvSpPr>
              <p:cNvPr id="5152" name="Line 46"/>
              <p:cNvSpPr>
                <a:spLocks noChangeShapeType="1"/>
              </p:cNvSpPr>
              <p:nvPr/>
            </p:nvSpPr>
            <p:spPr bwMode="auto">
              <a:xfrm>
                <a:off x="864" y="2976"/>
                <a:ext cx="0" cy="96"/>
              </a:xfrm>
              <a:prstGeom prst="line">
                <a:avLst/>
              </a:prstGeom>
              <a:noFill/>
              <a:ln w="6350">
                <a:solidFill>
                  <a:schemeClr val="tx1"/>
                </a:solidFill>
                <a:round/>
                <a:headEnd/>
                <a:tailEnd/>
              </a:ln>
            </p:spPr>
            <p:txBody>
              <a:bodyPr wrap="none" anchor="ctr"/>
              <a:lstStyle/>
              <a:p>
                <a:endParaRPr lang="de-DE"/>
              </a:p>
            </p:txBody>
          </p:sp>
          <p:sp>
            <p:nvSpPr>
              <p:cNvPr id="5153" name="Text Box 48"/>
              <p:cNvSpPr txBox="1">
                <a:spLocks noChangeArrowheads="1"/>
              </p:cNvSpPr>
              <p:nvPr/>
            </p:nvSpPr>
            <p:spPr bwMode="auto">
              <a:xfrm>
                <a:off x="528" y="2880"/>
                <a:ext cx="384" cy="271"/>
              </a:xfrm>
              <a:prstGeom prst="rect">
                <a:avLst/>
              </a:prstGeom>
              <a:noFill/>
              <a:ln w="6350">
                <a:noFill/>
                <a:miter lim="800000"/>
                <a:headEnd/>
                <a:tailEnd/>
              </a:ln>
            </p:spPr>
            <p:txBody>
              <a:bodyPr>
                <a:spAutoFit/>
              </a:bodyPr>
              <a:lstStyle/>
              <a:p>
                <a:pPr>
                  <a:spcBef>
                    <a:spcPct val="50000"/>
                  </a:spcBef>
                </a:pPr>
                <a:r>
                  <a:rPr lang="de-DE" sz="1500" i="1">
                    <a:latin typeface="Tahoma" pitchFamily="-106" charset="0"/>
                  </a:rPr>
                  <a:t>T</a:t>
                </a:r>
                <a:r>
                  <a:rPr lang="de-DE" sz="1500" i="1" baseline="-25000">
                    <a:latin typeface="Tahoma" pitchFamily="-106" charset="0"/>
                  </a:rPr>
                  <a:t>1</a:t>
                </a:r>
                <a:endParaRPr lang="de-DE" sz="1500" i="1">
                  <a:latin typeface="Tahoma" pitchFamily="-106" charset="0"/>
                </a:endParaRPr>
              </a:p>
            </p:txBody>
          </p:sp>
        </p:grpSp>
      </p:grpSp>
      <p:grpSp>
        <p:nvGrpSpPr>
          <p:cNvPr id="5132" name="Group 78"/>
          <p:cNvGrpSpPr>
            <a:grpSpLocks/>
          </p:cNvGrpSpPr>
          <p:nvPr/>
        </p:nvGrpSpPr>
        <p:grpSpPr bwMode="auto">
          <a:xfrm>
            <a:off x="1943100" y="3771900"/>
            <a:ext cx="1600200" cy="322660"/>
            <a:chOff x="672" y="3312"/>
            <a:chExt cx="1344" cy="271"/>
          </a:xfrm>
        </p:grpSpPr>
        <p:sp>
          <p:nvSpPr>
            <p:cNvPr id="5141" name="Line 53"/>
            <p:cNvSpPr>
              <a:spLocks noChangeShapeType="1"/>
            </p:cNvSpPr>
            <p:nvPr/>
          </p:nvSpPr>
          <p:spPr bwMode="auto">
            <a:xfrm>
              <a:off x="1440" y="3456"/>
              <a:ext cx="144" cy="0"/>
            </a:xfrm>
            <a:prstGeom prst="line">
              <a:avLst/>
            </a:prstGeom>
            <a:noFill/>
            <a:ln w="6350">
              <a:solidFill>
                <a:srgbClr val="339966"/>
              </a:solidFill>
              <a:round/>
              <a:headEnd/>
              <a:tailEnd/>
            </a:ln>
          </p:spPr>
          <p:txBody>
            <a:bodyPr wrap="none" anchor="ctr"/>
            <a:lstStyle/>
            <a:p>
              <a:endParaRPr lang="de-DE"/>
            </a:p>
          </p:txBody>
        </p:sp>
        <p:grpSp>
          <p:nvGrpSpPr>
            <p:cNvPr id="5142" name="Group 70"/>
            <p:cNvGrpSpPr>
              <a:grpSpLocks/>
            </p:cNvGrpSpPr>
            <p:nvPr/>
          </p:nvGrpSpPr>
          <p:grpSpPr bwMode="auto">
            <a:xfrm>
              <a:off x="1872" y="3408"/>
              <a:ext cx="144" cy="96"/>
              <a:chOff x="1920" y="3216"/>
              <a:chExt cx="144" cy="96"/>
            </a:xfrm>
          </p:grpSpPr>
          <p:sp>
            <p:nvSpPr>
              <p:cNvPr id="5146" name="Line 55"/>
              <p:cNvSpPr>
                <a:spLocks noChangeShapeType="1"/>
              </p:cNvSpPr>
              <p:nvPr/>
            </p:nvSpPr>
            <p:spPr bwMode="auto">
              <a:xfrm>
                <a:off x="1920" y="3264"/>
                <a:ext cx="144" cy="0"/>
              </a:xfrm>
              <a:prstGeom prst="line">
                <a:avLst/>
              </a:prstGeom>
              <a:noFill/>
              <a:ln w="6350">
                <a:solidFill>
                  <a:srgbClr val="339966"/>
                </a:solidFill>
                <a:round/>
                <a:headEnd/>
                <a:tailEnd/>
              </a:ln>
            </p:spPr>
            <p:txBody>
              <a:bodyPr wrap="none" anchor="ctr"/>
              <a:lstStyle/>
              <a:p>
                <a:endParaRPr lang="de-DE"/>
              </a:p>
            </p:txBody>
          </p:sp>
          <p:sp>
            <p:nvSpPr>
              <p:cNvPr id="5147" name="Line 57"/>
              <p:cNvSpPr>
                <a:spLocks noChangeShapeType="1"/>
              </p:cNvSpPr>
              <p:nvPr/>
            </p:nvSpPr>
            <p:spPr bwMode="auto">
              <a:xfrm>
                <a:off x="2064" y="3216"/>
                <a:ext cx="0" cy="96"/>
              </a:xfrm>
              <a:prstGeom prst="line">
                <a:avLst/>
              </a:prstGeom>
              <a:noFill/>
              <a:ln w="6350">
                <a:solidFill>
                  <a:srgbClr val="339966"/>
                </a:solidFill>
                <a:round/>
                <a:headEnd/>
                <a:tailEnd/>
              </a:ln>
            </p:spPr>
            <p:txBody>
              <a:bodyPr wrap="none" anchor="ctr"/>
              <a:lstStyle/>
              <a:p>
                <a:endParaRPr lang="de-DE"/>
              </a:p>
            </p:txBody>
          </p:sp>
        </p:grpSp>
        <p:sp>
          <p:nvSpPr>
            <p:cNvPr id="5143" name="Line 51"/>
            <p:cNvSpPr>
              <a:spLocks noChangeShapeType="1"/>
            </p:cNvSpPr>
            <p:nvPr/>
          </p:nvSpPr>
          <p:spPr bwMode="auto">
            <a:xfrm>
              <a:off x="1008" y="3456"/>
              <a:ext cx="144" cy="0"/>
            </a:xfrm>
            <a:prstGeom prst="line">
              <a:avLst/>
            </a:prstGeom>
            <a:noFill/>
            <a:ln w="6350">
              <a:solidFill>
                <a:srgbClr val="339966"/>
              </a:solidFill>
              <a:round/>
              <a:headEnd/>
              <a:tailEnd/>
            </a:ln>
          </p:spPr>
          <p:txBody>
            <a:bodyPr wrap="none" anchor="ctr"/>
            <a:lstStyle/>
            <a:p>
              <a:endParaRPr lang="de-DE"/>
            </a:p>
          </p:txBody>
        </p:sp>
        <p:sp>
          <p:nvSpPr>
            <p:cNvPr id="5144" name="Line 56"/>
            <p:cNvSpPr>
              <a:spLocks noChangeShapeType="1"/>
            </p:cNvSpPr>
            <p:nvPr/>
          </p:nvSpPr>
          <p:spPr bwMode="auto">
            <a:xfrm>
              <a:off x="1008" y="3408"/>
              <a:ext cx="0" cy="96"/>
            </a:xfrm>
            <a:prstGeom prst="line">
              <a:avLst/>
            </a:prstGeom>
            <a:noFill/>
            <a:ln w="6350">
              <a:solidFill>
                <a:srgbClr val="339966"/>
              </a:solidFill>
              <a:round/>
              <a:headEnd/>
              <a:tailEnd/>
            </a:ln>
          </p:spPr>
          <p:txBody>
            <a:bodyPr wrap="none" anchor="ctr"/>
            <a:lstStyle/>
            <a:p>
              <a:endParaRPr lang="de-DE"/>
            </a:p>
          </p:txBody>
        </p:sp>
        <p:sp>
          <p:nvSpPr>
            <p:cNvPr id="5145" name="Text Box 58"/>
            <p:cNvSpPr txBox="1">
              <a:spLocks noChangeArrowheads="1"/>
            </p:cNvSpPr>
            <p:nvPr/>
          </p:nvSpPr>
          <p:spPr bwMode="auto">
            <a:xfrm>
              <a:off x="672" y="3312"/>
              <a:ext cx="384" cy="271"/>
            </a:xfrm>
            <a:prstGeom prst="rect">
              <a:avLst/>
            </a:prstGeom>
            <a:noFill/>
            <a:ln w="6350">
              <a:noFill/>
              <a:miter lim="800000"/>
              <a:headEnd/>
              <a:tailEnd/>
            </a:ln>
          </p:spPr>
          <p:txBody>
            <a:bodyPr>
              <a:spAutoFit/>
            </a:bodyPr>
            <a:lstStyle/>
            <a:p>
              <a:pPr>
                <a:spcBef>
                  <a:spcPct val="50000"/>
                </a:spcBef>
              </a:pPr>
              <a:r>
                <a:rPr lang="de-DE" sz="1500" i="1">
                  <a:solidFill>
                    <a:srgbClr val="006600"/>
                  </a:solidFill>
                  <a:latin typeface="Tahoma" pitchFamily="-106" charset="0"/>
                </a:rPr>
                <a:t>T</a:t>
              </a:r>
              <a:r>
                <a:rPr lang="de-DE" sz="1500" i="1" baseline="-25000">
                  <a:solidFill>
                    <a:srgbClr val="006600"/>
                  </a:solidFill>
                  <a:latin typeface="Tahoma" pitchFamily="-106" charset="0"/>
                </a:rPr>
                <a:t>2</a:t>
              </a:r>
            </a:p>
          </p:txBody>
        </p:sp>
      </p:grpSp>
      <p:grpSp>
        <p:nvGrpSpPr>
          <p:cNvPr id="5133" name="Group 77"/>
          <p:cNvGrpSpPr>
            <a:grpSpLocks/>
          </p:cNvGrpSpPr>
          <p:nvPr/>
        </p:nvGrpSpPr>
        <p:grpSpPr bwMode="auto">
          <a:xfrm>
            <a:off x="2114550" y="4114799"/>
            <a:ext cx="1600200" cy="322660"/>
            <a:chOff x="816" y="3744"/>
            <a:chExt cx="1344" cy="271"/>
          </a:xfrm>
        </p:grpSpPr>
        <p:sp>
          <p:nvSpPr>
            <p:cNvPr id="5134" name="Line 63"/>
            <p:cNvSpPr>
              <a:spLocks noChangeShapeType="1"/>
            </p:cNvSpPr>
            <p:nvPr/>
          </p:nvSpPr>
          <p:spPr bwMode="auto">
            <a:xfrm>
              <a:off x="1584" y="3888"/>
              <a:ext cx="144" cy="0"/>
            </a:xfrm>
            <a:prstGeom prst="line">
              <a:avLst/>
            </a:prstGeom>
            <a:noFill/>
            <a:ln w="6350">
              <a:solidFill>
                <a:srgbClr val="0000FF"/>
              </a:solidFill>
              <a:round/>
              <a:headEnd/>
              <a:tailEnd/>
            </a:ln>
          </p:spPr>
          <p:txBody>
            <a:bodyPr wrap="none" anchor="ctr"/>
            <a:lstStyle/>
            <a:p>
              <a:endParaRPr lang="de-DE"/>
            </a:p>
          </p:txBody>
        </p:sp>
        <p:grpSp>
          <p:nvGrpSpPr>
            <p:cNvPr id="5135" name="Group 72"/>
            <p:cNvGrpSpPr>
              <a:grpSpLocks/>
            </p:cNvGrpSpPr>
            <p:nvPr/>
          </p:nvGrpSpPr>
          <p:grpSpPr bwMode="auto">
            <a:xfrm>
              <a:off x="2016" y="3840"/>
              <a:ext cx="144" cy="96"/>
              <a:chOff x="2448" y="3744"/>
              <a:chExt cx="144" cy="96"/>
            </a:xfrm>
          </p:grpSpPr>
          <p:sp>
            <p:nvSpPr>
              <p:cNvPr id="5139" name="Line 65"/>
              <p:cNvSpPr>
                <a:spLocks noChangeShapeType="1"/>
              </p:cNvSpPr>
              <p:nvPr/>
            </p:nvSpPr>
            <p:spPr bwMode="auto">
              <a:xfrm>
                <a:off x="2448" y="3792"/>
                <a:ext cx="144" cy="0"/>
              </a:xfrm>
              <a:prstGeom prst="line">
                <a:avLst/>
              </a:prstGeom>
              <a:noFill/>
              <a:ln w="6350">
                <a:solidFill>
                  <a:srgbClr val="0000FF"/>
                </a:solidFill>
                <a:round/>
                <a:headEnd/>
                <a:tailEnd/>
              </a:ln>
            </p:spPr>
            <p:txBody>
              <a:bodyPr wrap="none" anchor="ctr"/>
              <a:lstStyle/>
              <a:p>
                <a:endParaRPr lang="de-DE"/>
              </a:p>
            </p:txBody>
          </p:sp>
          <p:sp>
            <p:nvSpPr>
              <p:cNvPr id="5140" name="Line 67"/>
              <p:cNvSpPr>
                <a:spLocks noChangeShapeType="1"/>
              </p:cNvSpPr>
              <p:nvPr/>
            </p:nvSpPr>
            <p:spPr bwMode="auto">
              <a:xfrm>
                <a:off x="2592" y="3744"/>
                <a:ext cx="0" cy="96"/>
              </a:xfrm>
              <a:prstGeom prst="line">
                <a:avLst/>
              </a:prstGeom>
              <a:noFill/>
              <a:ln w="6350">
                <a:solidFill>
                  <a:srgbClr val="0000FF"/>
                </a:solidFill>
                <a:round/>
                <a:headEnd/>
                <a:tailEnd/>
              </a:ln>
            </p:spPr>
            <p:txBody>
              <a:bodyPr wrap="none" anchor="ctr"/>
              <a:lstStyle/>
              <a:p>
                <a:endParaRPr lang="de-DE"/>
              </a:p>
            </p:txBody>
          </p:sp>
        </p:grpSp>
        <p:sp>
          <p:nvSpPr>
            <p:cNvPr id="5136" name="Line 61"/>
            <p:cNvSpPr>
              <a:spLocks noChangeShapeType="1"/>
            </p:cNvSpPr>
            <p:nvPr/>
          </p:nvSpPr>
          <p:spPr bwMode="auto">
            <a:xfrm>
              <a:off x="1152" y="3888"/>
              <a:ext cx="144" cy="0"/>
            </a:xfrm>
            <a:prstGeom prst="line">
              <a:avLst/>
            </a:prstGeom>
            <a:noFill/>
            <a:ln w="6350">
              <a:solidFill>
                <a:srgbClr val="0000FF"/>
              </a:solidFill>
              <a:round/>
              <a:headEnd/>
              <a:tailEnd/>
            </a:ln>
          </p:spPr>
          <p:txBody>
            <a:bodyPr wrap="none" anchor="ctr"/>
            <a:lstStyle/>
            <a:p>
              <a:endParaRPr lang="de-DE"/>
            </a:p>
          </p:txBody>
        </p:sp>
        <p:sp>
          <p:nvSpPr>
            <p:cNvPr id="5137" name="Line 66"/>
            <p:cNvSpPr>
              <a:spLocks noChangeShapeType="1"/>
            </p:cNvSpPr>
            <p:nvPr/>
          </p:nvSpPr>
          <p:spPr bwMode="auto">
            <a:xfrm>
              <a:off x="1152" y="3840"/>
              <a:ext cx="0" cy="96"/>
            </a:xfrm>
            <a:prstGeom prst="line">
              <a:avLst/>
            </a:prstGeom>
            <a:noFill/>
            <a:ln w="6350">
              <a:solidFill>
                <a:srgbClr val="0000FF"/>
              </a:solidFill>
              <a:round/>
              <a:headEnd/>
              <a:tailEnd/>
            </a:ln>
          </p:spPr>
          <p:txBody>
            <a:bodyPr wrap="none" anchor="ctr"/>
            <a:lstStyle/>
            <a:p>
              <a:endParaRPr lang="de-DE"/>
            </a:p>
          </p:txBody>
        </p:sp>
        <p:sp>
          <p:nvSpPr>
            <p:cNvPr id="5138" name="Text Box 68"/>
            <p:cNvSpPr txBox="1">
              <a:spLocks noChangeArrowheads="1"/>
            </p:cNvSpPr>
            <p:nvPr/>
          </p:nvSpPr>
          <p:spPr bwMode="auto">
            <a:xfrm>
              <a:off x="816" y="3744"/>
              <a:ext cx="384" cy="271"/>
            </a:xfrm>
            <a:prstGeom prst="rect">
              <a:avLst/>
            </a:prstGeom>
            <a:noFill/>
            <a:ln w="6350">
              <a:noFill/>
              <a:miter lim="800000"/>
              <a:headEnd/>
              <a:tailEnd/>
            </a:ln>
          </p:spPr>
          <p:txBody>
            <a:bodyPr>
              <a:spAutoFit/>
            </a:bodyPr>
            <a:lstStyle/>
            <a:p>
              <a:pPr>
                <a:spcBef>
                  <a:spcPct val="50000"/>
                </a:spcBef>
              </a:pPr>
              <a:r>
                <a:rPr lang="de-DE" sz="1500" i="1">
                  <a:solidFill>
                    <a:srgbClr val="0000FF"/>
                  </a:solidFill>
                  <a:latin typeface="Tahoma" pitchFamily="-106" charset="0"/>
                </a:rPr>
                <a:t>T</a:t>
              </a:r>
              <a:r>
                <a:rPr lang="de-DE" sz="1500" i="1" baseline="-25000">
                  <a:solidFill>
                    <a:srgbClr val="0000FF"/>
                  </a:solidFill>
                  <a:latin typeface="Tahoma" pitchFamily="-106" charset="0"/>
                </a:rPr>
                <a:t>3</a:t>
              </a:r>
            </a:p>
          </p:txBody>
        </p:sp>
      </p:grpSp>
      <p:sp>
        <p:nvSpPr>
          <p:cNvPr id="2" name="Foliennummernplatzhalter 1"/>
          <p:cNvSpPr>
            <a:spLocks noGrp="1"/>
          </p:cNvSpPr>
          <p:nvPr>
            <p:ph type="sldNum" sz="quarter" idx="12"/>
          </p:nvPr>
        </p:nvSpPr>
        <p:spPr/>
        <p:txBody>
          <a:bodyPr/>
          <a:lstStyle/>
          <a:p>
            <a:fld id="{736C12D9-5618-764D-BF29-71852D175DBE}" type="slidenum">
              <a:rPr lang="en-US" altLang="x-none" smtClean="0"/>
              <a:pPr/>
              <a:t>1</a:t>
            </a:fld>
            <a:endParaRPr lang="en-US" altLang="x-none"/>
          </a:p>
        </p:txBody>
      </p:sp>
    </p:spTree>
    <p:extLst>
      <p:ext uri="{BB962C8B-B14F-4D97-AF65-F5344CB8AC3E}">
        <p14:creationId xmlns:p14="http://schemas.microsoft.com/office/powerpoint/2010/main" val="630707304"/>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algn="ctr"/>
            <a:r>
              <a:rPr lang="de-DE" smtClean="0"/>
              <a:t>Theorie der Serialisierbarkeit</a:t>
            </a:r>
          </a:p>
        </p:txBody>
      </p:sp>
      <p:sp>
        <p:nvSpPr>
          <p:cNvPr id="15363" name="Rectangle 3"/>
          <p:cNvSpPr>
            <a:spLocks noGrp="1" noChangeArrowheads="1"/>
          </p:cNvSpPr>
          <p:nvPr>
            <p:ph type="body" idx="1"/>
          </p:nvPr>
        </p:nvSpPr>
        <p:spPr/>
        <p:txBody>
          <a:bodyPr/>
          <a:lstStyle/>
          <a:p>
            <a:pPr>
              <a:spcAft>
                <a:spcPct val="100000"/>
              </a:spcAft>
              <a:buFont typeface="Webdings" pitchFamily="-106" charset="2"/>
              <a:buNone/>
            </a:pPr>
            <a:r>
              <a:rPr lang="de-DE" b="1" smtClean="0"/>
              <a:t>„Formale“ Definition einer Transaktion</a:t>
            </a:r>
          </a:p>
          <a:p>
            <a:pPr>
              <a:spcAft>
                <a:spcPct val="100000"/>
              </a:spcAft>
              <a:buFont typeface="Webdings" pitchFamily="-106" charset="2"/>
              <a:buNone/>
            </a:pPr>
            <a:r>
              <a:rPr lang="de-DE" b="1" smtClean="0"/>
              <a:t>Operationen einer Transaktion </a:t>
            </a:r>
            <a:r>
              <a:rPr lang="de-DE" b="1" i="1" smtClean="0"/>
              <a:t>T</a:t>
            </a:r>
            <a:r>
              <a:rPr lang="de-DE" b="1" i="1" baseline="-25000" smtClean="0"/>
              <a:t>i</a:t>
            </a:r>
            <a:endParaRPr lang="de-DE" b="1" smtClean="0"/>
          </a:p>
          <a:p>
            <a:pPr>
              <a:spcAft>
                <a:spcPct val="50000"/>
              </a:spcAft>
            </a:pPr>
            <a:r>
              <a:rPr lang="de-DE" i="1" smtClean="0"/>
              <a:t>r</a:t>
            </a:r>
            <a:r>
              <a:rPr lang="de-DE" i="1" baseline="-25000" smtClean="0"/>
              <a:t>i</a:t>
            </a:r>
            <a:r>
              <a:rPr lang="de-DE" i="1" smtClean="0"/>
              <a:t>(A)</a:t>
            </a:r>
            <a:r>
              <a:rPr lang="de-DE" smtClean="0"/>
              <a:t> zum Lesen des Datenobjekts </a:t>
            </a:r>
            <a:r>
              <a:rPr lang="de-DE" i="1" smtClean="0"/>
              <a:t>A</a:t>
            </a:r>
            <a:r>
              <a:rPr lang="de-DE" smtClean="0"/>
              <a:t>,</a:t>
            </a:r>
          </a:p>
          <a:p>
            <a:pPr>
              <a:spcAft>
                <a:spcPct val="50000"/>
              </a:spcAft>
            </a:pPr>
            <a:r>
              <a:rPr lang="de-DE" i="1" smtClean="0"/>
              <a:t>w</a:t>
            </a:r>
            <a:r>
              <a:rPr lang="de-DE" i="1" baseline="-25000" smtClean="0"/>
              <a:t>i</a:t>
            </a:r>
            <a:r>
              <a:rPr lang="de-DE" i="1" smtClean="0"/>
              <a:t>(A)</a:t>
            </a:r>
            <a:r>
              <a:rPr lang="de-DE" smtClean="0"/>
              <a:t> zum Schreiben des Datenobjekts </a:t>
            </a:r>
            <a:r>
              <a:rPr lang="de-DE" i="1" smtClean="0"/>
              <a:t>A</a:t>
            </a:r>
            <a:r>
              <a:rPr lang="de-DE" smtClean="0"/>
              <a:t>,</a:t>
            </a:r>
          </a:p>
          <a:p>
            <a:pPr>
              <a:spcAft>
                <a:spcPct val="50000"/>
              </a:spcAft>
            </a:pPr>
            <a:r>
              <a:rPr lang="de-DE" i="1" smtClean="0"/>
              <a:t>a</a:t>
            </a:r>
            <a:r>
              <a:rPr lang="de-DE" i="1" baseline="-25000" smtClean="0"/>
              <a:t>i</a:t>
            </a:r>
            <a:r>
              <a:rPr lang="de-DE" smtClean="0"/>
              <a:t> zur Durchführung eines </a:t>
            </a:r>
            <a:r>
              <a:rPr lang="de-DE" b="1" smtClean="0"/>
              <a:t>aborts</a:t>
            </a:r>
            <a:r>
              <a:rPr lang="de-DE" smtClean="0"/>
              <a:t>,</a:t>
            </a:r>
          </a:p>
          <a:p>
            <a:pPr>
              <a:spcAft>
                <a:spcPct val="50000"/>
              </a:spcAft>
            </a:pPr>
            <a:r>
              <a:rPr lang="de-DE" i="1" smtClean="0"/>
              <a:t>c</a:t>
            </a:r>
            <a:r>
              <a:rPr lang="de-DE" i="1" baseline="-25000" smtClean="0"/>
              <a:t>i</a:t>
            </a:r>
            <a:r>
              <a:rPr lang="de-DE" smtClean="0"/>
              <a:t> zur Durchführung des </a:t>
            </a:r>
            <a:r>
              <a:rPr lang="de-DE" b="1" smtClean="0"/>
              <a:t>commit</a:t>
            </a:r>
            <a:r>
              <a:rPr lang="de-DE" smtClean="0"/>
              <a:t>.</a:t>
            </a:r>
          </a:p>
          <a:p>
            <a:pPr>
              <a:buFont typeface="Webdings" pitchFamily="-106" charset="2"/>
              <a:buNone/>
            </a:pPr>
            <a:endParaRPr lang="de-DE" smtClean="0"/>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10</a:t>
            </a:fld>
            <a:endParaRPr lang="en-US" altLang="x-none"/>
          </a:p>
        </p:txBody>
      </p:sp>
    </p:spTree>
    <p:extLst>
      <p:ext uri="{BB962C8B-B14F-4D97-AF65-F5344CB8AC3E}">
        <p14:creationId xmlns:p14="http://schemas.microsoft.com/office/powerpoint/2010/main" val="581802222"/>
      </p:ext>
    </p:extLst>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pPr algn="ctr"/>
            <a:r>
              <a:rPr lang="de-DE" smtClean="0"/>
              <a:t>Theorie der Serialisierbarkeit</a:t>
            </a:r>
          </a:p>
        </p:txBody>
      </p:sp>
      <p:sp>
        <p:nvSpPr>
          <p:cNvPr id="16387" name="Rectangle 3"/>
          <p:cNvSpPr>
            <a:spLocks noGrp="1" noChangeArrowheads="1"/>
          </p:cNvSpPr>
          <p:nvPr>
            <p:ph type="body" idx="1"/>
          </p:nvPr>
        </p:nvSpPr>
        <p:spPr/>
        <p:txBody>
          <a:bodyPr/>
          <a:lstStyle/>
          <a:p>
            <a:pPr>
              <a:buFont typeface="Webdings" pitchFamily="-106" charset="2"/>
              <a:buNone/>
            </a:pPr>
            <a:r>
              <a:rPr lang="de-DE" b="1" smtClean="0"/>
              <a:t>Konsistenzanforderung einer Transaktion </a:t>
            </a:r>
            <a:r>
              <a:rPr lang="de-DE" b="1" i="1" smtClean="0"/>
              <a:t>T</a:t>
            </a:r>
            <a:r>
              <a:rPr lang="de-DE" b="1" i="1" baseline="-25000" smtClean="0"/>
              <a:t>i</a:t>
            </a:r>
            <a:endParaRPr lang="de-DE" b="1" smtClean="0"/>
          </a:p>
          <a:p>
            <a:pPr>
              <a:spcAft>
                <a:spcPct val="50000"/>
              </a:spcAft>
            </a:pPr>
            <a:r>
              <a:rPr lang="de-DE" smtClean="0"/>
              <a:t>entweder </a:t>
            </a:r>
            <a:r>
              <a:rPr lang="de-DE" b="1" smtClean="0"/>
              <a:t>abort</a:t>
            </a:r>
            <a:r>
              <a:rPr lang="de-DE" smtClean="0"/>
              <a:t> oder </a:t>
            </a:r>
            <a:r>
              <a:rPr lang="de-DE" b="1" smtClean="0"/>
              <a:t>commit</a:t>
            </a:r>
            <a:r>
              <a:rPr lang="de-DE" smtClean="0"/>
              <a:t> aber nicht beides!</a:t>
            </a:r>
          </a:p>
          <a:p>
            <a:pPr>
              <a:spcAft>
                <a:spcPct val="50000"/>
              </a:spcAft>
            </a:pPr>
            <a:r>
              <a:rPr lang="de-DE" smtClean="0"/>
              <a:t>Falls </a:t>
            </a:r>
            <a:r>
              <a:rPr lang="de-DE" i="1" smtClean="0"/>
              <a:t>T</a:t>
            </a:r>
            <a:r>
              <a:rPr lang="de-DE" i="1" baseline="-25000" smtClean="0"/>
              <a:t>i</a:t>
            </a:r>
            <a:r>
              <a:rPr lang="de-DE" smtClean="0"/>
              <a:t> ein </a:t>
            </a:r>
            <a:r>
              <a:rPr lang="de-DE" b="1" smtClean="0"/>
              <a:t>abort</a:t>
            </a:r>
            <a:r>
              <a:rPr lang="de-DE" smtClean="0"/>
              <a:t> durchführt, müssen alle anderen Operationen </a:t>
            </a:r>
            <a:r>
              <a:rPr lang="de-DE" i="1" smtClean="0"/>
              <a:t>p</a:t>
            </a:r>
            <a:r>
              <a:rPr lang="de-DE" i="1" baseline="-25000" smtClean="0"/>
              <a:t>i</a:t>
            </a:r>
            <a:r>
              <a:rPr lang="de-DE" i="1" smtClean="0"/>
              <a:t>(A)</a:t>
            </a:r>
            <a:r>
              <a:rPr lang="de-DE" smtClean="0"/>
              <a:t> vor </a:t>
            </a:r>
            <a:r>
              <a:rPr lang="de-DE" i="1" smtClean="0"/>
              <a:t>a</a:t>
            </a:r>
            <a:r>
              <a:rPr lang="de-DE" i="1" baseline="-25000" smtClean="0"/>
              <a:t>i</a:t>
            </a:r>
            <a:r>
              <a:rPr lang="de-DE" i="1" smtClean="0"/>
              <a:t> </a:t>
            </a:r>
            <a:r>
              <a:rPr lang="de-DE" smtClean="0"/>
              <a:t>ausgeführt werden, also </a:t>
            </a:r>
            <a:r>
              <a:rPr lang="de-DE" i="1" smtClean="0">
                <a:solidFill>
                  <a:srgbClr val="FF0000"/>
                </a:solidFill>
              </a:rPr>
              <a:t>p</a:t>
            </a:r>
            <a:r>
              <a:rPr lang="de-DE" i="1" baseline="-25000" smtClean="0">
                <a:solidFill>
                  <a:srgbClr val="FF0000"/>
                </a:solidFill>
              </a:rPr>
              <a:t>i</a:t>
            </a:r>
            <a:r>
              <a:rPr lang="de-DE" i="1" smtClean="0">
                <a:solidFill>
                  <a:srgbClr val="FF0000"/>
                </a:solidFill>
              </a:rPr>
              <a:t>(A) &lt;</a:t>
            </a:r>
            <a:r>
              <a:rPr lang="de-DE" i="1" baseline="-25000" smtClean="0">
                <a:solidFill>
                  <a:srgbClr val="FF0000"/>
                </a:solidFill>
              </a:rPr>
              <a:t>i</a:t>
            </a:r>
            <a:r>
              <a:rPr lang="de-DE" i="1" smtClean="0">
                <a:solidFill>
                  <a:srgbClr val="FF0000"/>
                </a:solidFill>
              </a:rPr>
              <a:t> a</a:t>
            </a:r>
            <a:r>
              <a:rPr lang="de-DE" i="1" baseline="-25000" smtClean="0">
                <a:solidFill>
                  <a:srgbClr val="FF0000"/>
                </a:solidFill>
              </a:rPr>
              <a:t>i</a:t>
            </a:r>
            <a:r>
              <a:rPr lang="de-DE" i="1" smtClean="0"/>
              <a:t>.</a:t>
            </a:r>
          </a:p>
          <a:p>
            <a:pPr>
              <a:spcAft>
                <a:spcPct val="50000"/>
              </a:spcAft>
            </a:pPr>
            <a:r>
              <a:rPr lang="de-DE" smtClean="0"/>
              <a:t>Analoges gilt für das </a:t>
            </a:r>
            <a:r>
              <a:rPr lang="de-DE" b="1" smtClean="0"/>
              <a:t>commit</a:t>
            </a:r>
            <a:r>
              <a:rPr lang="de-DE" smtClean="0"/>
              <a:t>, d.h. </a:t>
            </a:r>
            <a:r>
              <a:rPr lang="de-DE" i="1" smtClean="0">
                <a:solidFill>
                  <a:srgbClr val="FF0000"/>
                </a:solidFill>
              </a:rPr>
              <a:t>p</a:t>
            </a:r>
            <a:r>
              <a:rPr lang="de-DE" i="1" baseline="-25000" smtClean="0">
                <a:solidFill>
                  <a:srgbClr val="FF0000"/>
                </a:solidFill>
              </a:rPr>
              <a:t>i</a:t>
            </a:r>
            <a:r>
              <a:rPr lang="de-DE" i="1" smtClean="0">
                <a:solidFill>
                  <a:srgbClr val="FF0000"/>
                </a:solidFill>
              </a:rPr>
              <a:t>(A) &lt;</a:t>
            </a:r>
            <a:r>
              <a:rPr lang="de-DE" i="1" baseline="-25000" smtClean="0">
                <a:solidFill>
                  <a:srgbClr val="FF0000"/>
                </a:solidFill>
              </a:rPr>
              <a:t>i</a:t>
            </a:r>
            <a:r>
              <a:rPr lang="de-DE" i="1" smtClean="0">
                <a:solidFill>
                  <a:srgbClr val="FF0000"/>
                </a:solidFill>
              </a:rPr>
              <a:t> c</a:t>
            </a:r>
            <a:r>
              <a:rPr lang="de-DE" i="1" baseline="-25000" smtClean="0">
                <a:solidFill>
                  <a:srgbClr val="FF0000"/>
                </a:solidFill>
              </a:rPr>
              <a:t>i</a:t>
            </a:r>
            <a:r>
              <a:rPr lang="de-DE" i="1" smtClean="0"/>
              <a:t> </a:t>
            </a:r>
            <a:r>
              <a:rPr lang="de-DE" smtClean="0"/>
              <a:t>falls </a:t>
            </a:r>
            <a:r>
              <a:rPr lang="de-DE" i="1" smtClean="0"/>
              <a:t>T</a:t>
            </a:r>
            <a:r>
              <a:rPr lang="de-DE" i="1" baseline="-25000" smtClean="0"/>
              <a:t>i</a:t>
            </a:r>
            <a:r>
              <a:rPr lang="de-DE" smtClean="0"/>
              <a:t> „</a:t>
            </a:r>
            <a:r>
              <a:rPr lang="de-DE" b="1" smtClean="0"/>
              <a:t>committed</a:t>
            </a:r>
            <a:r>
              <a:rPr lang="de-DE" smtClean="0"/>
              <a:t>“.</a:t>
            </a:r>
          </a:p>
          <a:p>
            <a:pPr>
              <a:spcAft>
                <a:spcPct val="50000"/>
              </a:spcAft>
            </a:pPr>
            <a:r>
              <a:rPr lang="de-DE" smtClean="0"/>
              <a:t>Wenn </a:t>
            </a:r>
            <a:r>
              <a:rPr lang="de-DE" i="1" smtClean="0"/>
              <a:t>T</a:t>
            </a:r>
            <a:r>
              <a:rPr lang="de-DE" i="1" baseline="-25000" smtClean="0"/>
              <a:t>i</a:t>
            </a:r>
            <a:r>
              <a:rPr lang="de-DE" i="1" smtClean="0"/>
              <a:t> </a:t>
            </a:r>
            <a:r>
              <a:rPr lang="de-DE" smtClean="0"/>
              <a:t>ein Datum </a:t>
            </a:r>
            <a:r>
              <a:rPr lang="de-DE" i="1" smtClean="0"/>
              <a:t>A</a:t>
            </a:r>
            <a:r>
              <a:rPr lang="de-DE" smtClean="0"/>
              <a:t> liest und auch schreibt, muss die Reihenfolge festgelegt werden, also entweder </a:t>
            </a:r>
            <a:r>
              <a:rPr lang="de-DE" i="1" smtClean="0">
                <a:solidFill>
                  <a:srgbClr val="FF0000"/>
                </a:solidFill>
              </a:rPr>
              <a:t>r</a:t>
            </a:r>
            <a:r>
              <a:rPr lang="de-DE" i="1" baseline="-25000" smtClean="0">
                <a:solidFill>
                  <a:srgbClr val="FF0000"/>
                </a:solidFill>
              </a:rPr>
              <a:t>i</a:t>
            </a:r>
            <a:r>
              <a:rPr lang="de-DE" i="1" smtClean="0">
                <a:solidFill>
                  <a:srgbClr val="FF0000"/>
                </a:solidFill>
              </a:rPr>
              <a:t>(A) &lt;</a:t>
            </a:r>
            <a:r>
              <a:rPr lang="de-DE" i="1" baseline="-25000" smtClean="0">
                <a:solidFill>
                  <a:srgbClr val="FF0000"/>
                </a:solidFill>
              </a:rPr>
              <a:t>i</a:t>
            </a:r>
            <a:r>
              <a:rPr lang="de-DE" i="1" smtClean="0">
                <a:solidFill>
                  <a:srgbClr val="FF0000"/>
                </a:solidFill>
              </a:rPr>
              <a:t> w</a:t>
            </a:r>
            <a:r>
              <a:rPr lang="de-DE" i="1" baseline="-25000" smtClean="0">
                <a:solidFill>
                  <a:srgbClr val="FF0000"/>
                </a:solidFill>
              </a:rPr>
              <a:t>i</a:t>
            </a:r>
            <a:r>
              <a:rPr lang="de-DE" i="1" smtClean="0">
                <a:solidFill>
                  <a:srgbClr val="FF0000"/>
                </a:solidFill>
              </a:rPr>
              <a:t>(A)</a:t>
            </a:r>
            <a:r>
              <a:rPr lang="de-DE" i="1" smtClean="0"/>
              <a:t> </a:t>
            </a:r>
            <a:r>
              <a:rPr lang="de-DE" smtClean="0"/>
              <a:t>oder </a:t>
            </a:r>
            <a:r>
              <a:rPr lang="de-DE" i="1" smtClean="0">
                <a:solidFill>
                  <a:srgbClr val="FF0000"/>
                </a:solidFill>
              </a:rPr>
              <a:t>w</a:t>
            </a:r>
            <a:r>
              <a:rPr lang="de-DE" i="1" baseline="-25000" smtClean="0">
                <a:solidFill>
                  <a:srgbClr val="FF0000"/>
                </a:solidFill>
              </a:rPr>
              <a:t>i</a:t>
            </a:r>
            <a:r>
              <a:rPr lang="de-DE" i="1" smtClean="0">
                <a:solidFill>
                  <a:srgbClr val="FF0000"/>
                </a:solidFill>
              </a:rPr>
              <a:t>(A) &lt;</a:t>
            </a:r>
            <a:r>
              <a:rPr lang="de-DE" i="1" baseline="-25000" smtClean="0">
                <a:solidFill>
                  <a:srgbClr val="FF0000"/>
                </a:solidFill>
              </a:rPr>
              <a:t>i</a:t>
            </a:r>
            <a:r>
              <a:rPr lang="de-DE" i="1" smtClean="0">
                <a:solidFill>
                  <a:srgbClr val="FF0000"/>
                </a:solidFill>
              </a:rPr>
              <a:t> r</a:t>
            </a:r>
            <a:r>
              <a:rPr lang="de-DE" i="1" baseline="-25000" smtClean="0">
                <a:solidFill>
                  <a:srgbClr val="FF0000"/>
                </a:solidFill>
              </a:rPr>
              <a:t>i</a:t>
            </a:r>
            <a:r>
              <a:rPr lang="de-DE" i="1" smtClean="0">
                <a:solidFill>
                  <a:srgbClr val="FF0000"/>
                </a:solidFill>
              </a:rPr>
              <a:t>(A)</a:t>
            </a:r>
            <a:r>
              <a:rPr lang="de-DE" smtClean="0"/>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11</a:t>
            </a:fld>
            <a:endParaRPr lang="en-US" altLang="x-none"/>
          </a:p>
        </p:txBody>
      </p:sp>
    </p:spTree>
    <p:extLst>
      <p:ext uri="{BB962C8B-B14F-4D97-AF65-F5344CB8AC3E}">
        <p14:creationId xmlns:p14="http://schemas.microsoft.com/office/powerpoint/2010/main" val="899064159"/>
      </p:ext>
    </p:extLst>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algn="ctr"/>
            <a:r>
              <a:rPr lang="de-DE" smtClean="0"/>
              <a:t>Theorie der Serialisierbarkeit II</a:t>
            </a:r>
          </a:p>
        </p:txBody>
      </p:sp>
      <p:sp>
        <p:nvSpPr>
          <p:cNvPr id="17411" name="Rectangle 3"/>
          <p:cNvSpPr>
            <a:spLocks noGrp="1" noChangeArrowheads="1"/>
          </p:cNvSpPr>
          <p:nvPr>
            <p:ph type="body" idx="1"/>
          </p:nvPr>
        </p:nvSpPr>
        <p:spPr/>
        <p:txBody>
          <a:bodyPr/>
          <a:lstStyle/>
          <a:p>
            <a:pPr>
              <a:lnSpc>
                <a:spcPct val="80000"/>
              </a:lnSpc>
              <a:buFont typeface="Webdings" pitchFamily="-106" charset="2"/>
              <a:buNone/>
            </a:pPr>
            <a:r>
              <a:rPr lang="de-DE" b="1" smtClean="0"/>
              <a:t>Historie</a:t>
            </a:r>
            <a:endParaRPr lang="de-DE" b="1" i="1" baseline="-25000" smtClean="0"/>
          </a:p>
          <a:p>
            <a:pPr>
              <a:lnSpc>
                <a:spcPct val="80000"/>
              </a:lnSpc>
              <a:spcAft>
                <a:spcPct val="50000"/>
              </a:spcAft>
            </a:pPr>
            <a:r>
              <a:rPr lang="de-DE" i="1" smtClean="0"/>
              <a:t>r</a:t>
            </a:r>
            <a:r>
              <a:rPr lang="de-DE" i="1" baseline="-25000" smtClean="0"/>
              <a:t>i</a:t>
            </a:r>
            <a:r>
              <a:rPr lang="de-DE" i="1" smtClean="0"/>
              <a:t>(A) </a:t>
            </a:r>
            <a:r>
              <a:rPr lang="de-DE" smtClean="0"/>
              <a:t>und </a:t>
            </a:r>
            <a:r>
              <a:rPr lang="de-DE" i="1" smtClean="0"/>
              <a:t>r</a:t>
            </a:r>
            <a:r>
              <a:rPr lang="de-DE" i="1" baseline="-25000" smtClean="0"/>
              <a:t>j</a:t>
            </a:r>
            <a:r>
              <a:rPr lang="de-DE" i="1" smtClean="0"/>
              <a:t>(A)</a:t>
            </a:r>
            <a:r>
              <a:rPr lang="de-DE" smtClean="0"/>
              <a:t>: In diesem Fall ist die Reihenfolge der Ausführungen irrelevant, da beide TAs in jedem Fall denselben Zustand lesen. Diese beiden Operationen stehen also nicht in Konflikt zueinander, so dass in der Historie ihre Reihenfolge zueinander irrelevant ist.</a:t>
            </a:r>
            <a:endParaRPr lang="de-DE" i="1" smtClean="0"/>
          </a:p>
          <a:p>
            <a:pPr>
              <a:lnSpc>
                <a:spcPct val="80000"/>
              </a:lnSpc>
              <a:spcAft>
                <a:spcPct val="50000"/>
              </a:spcAft>
            </a:pPr>
            <a:r>
              <a:rPr lang="de-DE" i="1" smtClean="0">
                <a:solidFill>
                  <a:srgbClr val="CC0099"/>
                </a:solidFill>
              </a:rPr>
              <a:t>r</a:t>
            </a:r>
            <a:r>
              <a:rPr lang="de-DE" i="1" baseline="-25000" smtClean="0">
                <a:solidFill>
                  <a:srgbClr val="CC0099"/>
                </a:solidFill>
              </a:rPr>
              <a:t>i</a:t>
            </a:r>
            <a:r>
              <a:rPr lang="de-DE" i="1" smtClean="0">
                <a:solidFill>
                  <a:srgbClr val="CC0099"/>
                </a:solidFill>
              </a:rPr>
              <a:t>(A)</a:t>
            </a:r>
            <a:r>
              <a:rPr lang="de-DE" smtClean="0"/>
              <a:t> und </a:t>
            </a:r>
            <a:r>
              <a:rPr lang="de-DE" i="1" smtClean="0">
                <a:solidFill>
                  <a:srgbClr val="FF6600"/>
                </a:solidFill>
              </a:rPr>
              <a:t>w</a:t>
            </a:r>
            <a:r>
              <a:rPr lang="de-DE" i="1" baseline="-25000" smtClean="0">
                <a:solidFill>
                  <a:srgbClr val="FF6600"/>
                </a:solidFill>
              </a:rPr>
              <a:t>j</a:t>
            </a:r>
            <a:r>
              <a:rPr lang="de-DE" i="1" smtClean="0">
                <a:solidFill>
                  <a:srgbClr val="FF6600"/>
                </a:solidFill>
              </a:rPr>
              <a:t>(A)</a:t>
            </a:r>
            <a:r>
              <a:rPr lang="de-DE" smtClean="0"/>
              <a:t>: Hierbei handelt es sich um einen Konflikt, da </a:t>
            </a:r>
            <a:r>
              <a:rPr lang="de-DE" i="1" smtClean="0"/>
              <a:t>T</a:t>
            </a:r>
            <a:r>
              <a:rPr lang="de-DE" i="1" baseline="-25000" smtClean="0"/>
              <a:t>i</a:t>
            </a:r>
            <a:r>
              <a:rPr lang="de-DE" smtClean="0"/>
              <a:t> entweder den alten oder den neuen Wert von </a:t>
            </a:r>
            <a:r>
              <a:rPr lang="de-DE" i="1" smtClean="0"/>
              <a:t>A</a:t>
            </a:r>
            <a:r>
              <a:rPr lang="de-DE" smtClean="0"/>
              <a:t> liest. Es muss also entweder </a:t>
            </a:r>
            <a:r>
              <a:rPr lang="de-DE" i="1" smtClean="0">
                <a:solidFill>
                  <a:srgbClr val="CC0099"/>
                </a:solidFill>
              </a:rPr>
              <a:t>r</a:t>
            </a:r>
            <a:r>
              <a:rPr lang="de-DE" i="1" baseline="-25000" smtClean="0">
                <a:solidFill>
                  <a:srgbClr val="CC0099"/>
                </a:solidFill>
              </a:rPr>
              <a:t>i</a:t>
            </a:r>
            <a:r>
              <a:rPr lang="de-DE" i="1" smtClean="0">
                <a:solidFill>
                  <a:srgbClr val="CC0099"/>
                </a:solidFill>
              </a:rPr>
              <a:t>(A)</a:t>
            </a:r>
            <a:r>
              <a:rPr lang="de-DE" i="1" smtClean="0"/>
              <a:t> vor </a:t>
            </a:r>
            <a:r>
              <a:rPr lang="de-DE" i="1" smtClean="0">
                <a:solidFill>
                  <a:srgbClr val="FF6600"/>
                </a:solidFill>
              </a:rPr>
              <a:t>w</a:t>
            </a:r>
            <a:r>
              <a:rPr lang="de-DE" i="1" baseline="-25000" smtClean="0">
                <a:solidFill>
                  <a:srgbClr val="FF6600"/>
                </a:solidFill>
              </a:rPr>
              <a:t>j</a:t>
            </a:r>
            <a:r>
              <a:rPr lang="de-DE" i="1" smtClean="0">
                <a:solidFill>
                  <a:srgbClr val="FF6600"/>
                </a:solidFill>
              </a:rPr>
              <a:t>(A)</a:t>
            </a:r>
            <a:r>
              <a:rPr lang="de-DE" smtClean="0"/>
              <a:t> oder </a:t>
            </a:r>
            <a:r>
              <a:rPr lang="de-DE" i="1" smtClean="0">
                <a:solidFill>
                  <a:srgbClr val="FF6600"/>
                </a:solidFill>
              </a:rPr>
              <a:t>w</a:t>
            </a:r>
            <a:r>
              <a:rPr lang="de-DE" i="1" baseline="-25000" smtClean="0">
                <a:solidFill>
                  <a:srgbClr val="FF6600"/>
                </a:solidFill>
              </a:rPr>
              <a:t>j</a:t>
            </a:r>
            <a:r>
              <a:rPr lang="de-DE" i="1" smtClean="0">
                <a:solidFill>
                  <a:srgbClr val="FF6600"/>
                </a:solidFill>
              </a:rPr>
              <a:t>(A)</a:t>
            </a:r>
            <a:r>
              <a:rPr lang="de-DE" i="1" smtClean="0"/>
              <a:t> vor </a:t>
            </a:r>
            <a:r>
              <a:rPr lang="de-DE" i="1" smtClean="0">
                <a:solidFill>
                  <a:srgbClr val="CC0099"/>
                </a:solidFill>
              </a:rPr>
              <a:t>r</a:t>
            </a:r>
            <a:r>
              <a:rPr lang="de-DE" i="1" baseline="-25000" smtClean="0">
                <a:solidFill>
                  <a:srgbClr val="CC0099"/>
                </a:solidFill>
              </a:rPr>
              <a:t>i</a:t>
            </a:r>
            <a:r>
              <a:rPr lang="de-DE" i="1" smtClean="0">
                <a:solidFill>
                  <a:srgbClr val="CC0099"/>
                </a:solidFill>
              </a:rPr>
              <a:t>(A)</a:t>
            </a:r>
            <a:r>
              <a:rPr lang="de-DE" smtClean="0"/>
              <a:t> spezifiziert werden.</a:t>
            </a:r>
          </a:p>
          <a:p>
            <a:pPr>
              <a:lnSpc>
                <a:spcPct val="80000"/>
              </a:lnSpc>
              <a:spcAft>
                <a:spcPct val="50000"/>
              </a:spcAft>
            </a:pPr>
            <a:r>
              <a:rPr lang="de-DE" i="1" smtClean="0">
                <a:solidFill>
                  <a:srgbClr val="FF6600"/>
                </a:solidFill>
              </a:rPr>
              <a:t>w</a:t>
            </a:r>
            <a:r>
              <a:rPr lang="de-DE" i="1" baseline="-25000" smtClean="0">
                <a:solidFill>
                  <a:srgbClr val="FF6600"/>
                </a:solidFill>
              </a:rPr>
              <a:t>i</a:t>
            </a:r>
            <a:r>
              <a:rPr lang="de-DE" i="1" smtClean="0">
                <a:solidFill>
                  <a:srgbClr val="FF6600"/>
                </a:solidFill>
              </a:rPr>
              <a:t>(A)</a:t>
            </a:r>
            <a:r>
              <a:rPr lang="de-DE" smtClean="0"/>
              <a:t> und </a:t>
            </a:r>
            <a:r>
              <a:rPr lang="de-DE" i="1" smtClean="0">
                <a:solidFill>
                  <a:srgbClr val="CC0099"/>
                </a:solidFill>
              </a:rPr>
              <a:t>r</a:t>
            </a:r>
            <a:r>
              <a:rPr lang="de-DE" i="1" baseline="-25000" smtClean="0">
                <a:solidFill>
                  <a:srgbClr val="CC0099"/>
                </a:solidFill>
              </a:rPr>
              <a:t>j</a:t>
            </a:r>
            <a:r>
              <a:rPr lang="de-DE" i="1" smtClean="0">
                <a:solidFill>
                  <a:srgbClr val="CC0099"/>
                </a:solidFill>
              </a:rPr>
              <a:t>(A)</a:t>
            </a:r>
            <a:r>
              <a:rPr lang="de-DE" smtClean="0"/>
              <a:t>: analog</a:t>
            </a:r>
          </a:p>
          <a:p>
            <a:pPr>
              <a:lnSpc>
                <a:spcPct val="80000"/>
              </a:lnSpc>
              <a:spcAft>
                <a:spcPct val="50000"/>
              </a:spcAft>
            </a:pPr>
            <a:r>
              <a:rPr lang="de-DE" i="1" smtClean="0"/>
              <a:t>w</a:t>
            </a:r>
            <a:r>
              <a:rPr lang="de-DE" i="1" baseline="-25000" smtClean="0"/>
              <a:t>i</a:t>
            </a:r>
            <a:r>
              <a:rPr lang="de-DE" i="1" smtClean="0"/>
              <a:t>(A)</a:t>
            </a:r>
            <a:r>
              <a:rPr lang="de-DE" smtClean="0"/>
              <a:t> und </a:t>
            </a:r>
            <a:r>
              <a:rPr lang="de-DE" i="1" smtClean="0"/>
              <a:t>w</a:t>
            </a:r>
            <a:r>
              <a:rPr lang="de-DE" i="1" baseline="-25000" smtClean="0"/>
              <a:t>j</a:t>
            </a:r>
            <a:r>
              <a:rPr lang="de-DE" i="1" smtClean="0"/>
              <a:t>(A)</a:t>
            </a:r>
            <a:r>
              <a:rPr lang="de-DE" smtClean="0"/>
              <a:t>: Auch in diesem Fall ist die Reihenfolge der Ausführung entscheidend für den Zustand der Datenbasis; also handelt es sich um Konfliktoperationen, für die die Reihenfolge festzulegen ist.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12</a:t>
            </a:fld>
            <a:endParaRPr lang="en-US" altLang="x-none"/>
          </a:p>
        </p:txBody>
      </p:sp>
    </p:spTree>
    <p:extLst>
      <p:ext uri="{BB962C8B-B14F-4D97-AF65-F5344CB8AC3E}">
        <p14:creationId xmlns:p14="http://schemas.microsoft.com/office/powerpoint/2010/main" val="1876161821"/>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Grp="1" noChangeArrowheads="1"/>
          </p:cNvSpPr>
          <p:nvPr>
            <p:ph type="title"/>
          </p:nvPr>
        </p:nvSpPr>
        <p:spPr/>
        <p:txBody>
          <a:bodyPr/>
          <a:lstStyle/>
          <a:p>
            <a:r>
              <a:rPr lang="de-DE" dirty="0" smtClean="0"/>
              <a:t>Formale Definition einer Historie</a:t>
            </a:r>
          </a:p>
        </p:txBody>
      </p:sp>
      <mc:AlternateContent xmlns:mc="http://schemas.openxmlformats.org/markup-compatibility/2006">
        <mc:Choice xmlns:a14="http://schemas.microsoft.com/office/drawing/2010/main" Requires="a14">
          <p:sp>
            <p:nvSpPr>
              <p:cNvPr id="1029" name="Rectangle 3"/>
              <p:cNvSpPr>
                <a:spLocks noGrp="1" noChangeArrowheads="1"/>
              </p:cNvSpPr>
              <p:nvPr>
                <p:ph type="body" idx="1"/>
              </p:nvPr>
            </p:nvSpPr>
            <p:spPr>
              <a:xfrm>
                <a:off x="1143000" y="1171575"/>
                <a:ext cx="6858000" cy="3943350"/>
              </a:xfrm>
            </p:spPr>
            <p:txBody>
              <a:bodyPr/>
              <a:lstStyle/>
              <a:p>
                <a:pPr>
                  <a:spcAft>
                    <a:spcPct val="150000"/>
                  </a:spcAft>
                </a:pPr>
                <a:r>
                  <a:rPr lang="de-DE" i="1" dirty="0" smtClean="0"/>
                  <a:t>H =  </a:t>
                </a:r>
                <a14:m>
                  <m:oMath xmlns:m="http://schemas.openxmlformats.org/officeDocument/2006/math">
                    <m:nary>
                      <m:naryPr>
                        <m:chr m:val="⋃"/>
                        <m:ctrlPr>
                          <a:rPr lang="is-IS" sz="1800" smtClean="0">
                            <a:latin typeface="Cambria Math" charset="0"/>
                          </a:rPr>
                        </m:ctrlPr>
                      </m:naryPr>
                      <m:sub>
                        <m:r>
                          <m:rPr>
                            <m:sty m:val="p"/>
                            <m:brk m:alnAt="23"/>
                          </m:rPr>
                          <a:rPr lang="de-DE" sz="1800" b="0" i="0" smtClean="0">
                            <a:latin typeface="Cambria Math" charset="0"/>
                          </a:rPr>
                          <m:t>i</m:t>
                        </m:r>
                        <m:r>
                          <a:rPr lang="de-DE" sz="1800" b="0" i="0" smtClean="0">
                            <a:latin typeface="Cambria Math" charset="0"/>
                          </a:rPr>
                          <m:t>=1</m:t>
                        </m:r>
                      </m:sub>
                      <m:sup>
                        <m:r>
                          <m:rPr>
                            <m:sty m:val="p"/>
                          </m:rPr>
                          <a:rPr lang="de-DE" sz="1800" b="0" i="0" smtClean="0">
                            <a:latin typeface="Cambria Math" charset="0"/>
                          </a:rPr>
                          <m:t>n</m:t>
                        </m:r>
                      </m:sup>
                      <m:e>
                        <m:r>
                          <m:rPr>
                            <m:sty m:val="p"/>
                          </m:rPr>
                          <a:rPr lang="de-DE" sz="1800" b="0" i="0" smtClean="0">
                            <a:latin typeface="Cambria Math" charset="0"/>
                          </a:rPr>
                          <m:t>T</m:t>
                        </m:r>
                        <m:r>
                          <m:rPr>
                            <m:sty m:val="p"/>
                          </m:rPr>
                          <a:rPr lang="de-DE" sz="1800" b="0" i="0" baseline="-25000" smtClean="0">
                            <a:latin typeface="Cambria Math" charset="0"/>
                          </a:rPr>
                          <m:t>i</m:t>
                        </m:r>
                      </m:e>
                    </m:nary>
                  </m:oMath>
                </a14:m>
                <a:endParaRPr lang="de-DE" dirty="0" smtClean="0"/>
              </a:p>
              <a:p>
                <a:pPr>
                  <a:spcAft>
                    <a:spcPct val="150000"/>
                  </a:spcAft>
                </a:pPr>
                <a:r>
                  <a:rPr lang="de-DE" i="1" dirty="0" smtClean="0"/>
                  <a:t>&lt;</a:t>
                </a:r>
                <a:r>
                  <a:rPr lang="de-DE" i="1" baseline="-25000" dirty="0" smtClean="0"/>
                  <a:t>H</a:t>
                </a:r>
                <a:r>
                  <a:rPr lang="de-DE" dirty="0" smtClean="0"/>
                  <a:t> ist verträglich mit allen </a:t>
                </a:r>
                <a:r>
                  <a:rPr lang="de-DE" i="1" dirty="0" smtClean="0"/>
                  <a:t>&lt;</a:t>
                </a:r>
                <a:r>
                  <a:rPr lang="de-DE" i="1" baseline="-25000" dirty="0" smtClean="0"/>
                  <a:t>i</a:t>
                </a:r>
                <a:r>
                  <a:rPr lang="de-DE" i="1" dirty="0" smtClean="0"/>
                  <a:t>-Ordnungen, d.h.:</a:t>
                </a:r>
              </a:p>
              <a:p>
                <a:pPr>
                  <a:spcAft>
                    <a:spcPct val="150000"/>
                  </a:spcAft>
                  <a:buFont typeface="Webdings" pitchFamily="-106" charset="2"/>
                  <a:buNone/>
                </a:pPr>
                <a:endParaRPr lang="de-DE" dirty="0" smtClean="0"/>
              </a:p>
              <a:p>
                <a:pPr>
                  <a:spcAft>
                    <a:spcPct val="150000"/>
                  </a:spcAft>
                </a:pPr>
                <a:r>
                  <a:rPr lang="de-DE" dirty="0" smtClean="0"/>
                  <a:t>Für zwei Konfliktoperationen </a:t>
                </a:r>
                <a:r>
                  <a:rPr lang="de-DE" i="1" dirty="0" err="1" smtClean="0"/>
                  <a:t>p</a:t>
                </a:r>
                <a:r>
                  <a:rPr lang="de-DE" dirty="0" err="1" smtClean="0"/>
                  <a:t>,</a:t>
                </a:r>
                <a:r>
                  <a:rPr lang="de-DE" i="1" dirty="0" err="1" smtClean="0"/>
                  <a:t>q</a:t>
                </a:r>
                <a:r>
                  <a:rPr lang="de-DE" dirty="0" smtClean="0"/>
                  <a:t> </a:t>
                </a:r>
                <a:r>
                  <a:rPr lang="de-DE" i="1" dirty="0" smtClean="0">
                    <a:sym typeface="Symbol" pitchFamily="-106" charset="2"/>
                  </a:rPr>
                  <a:t> H</a:t>
                </a:r>
                <a:r>
                  <a:rPr lang="de-DE" dirty="0" smtClean="0">
                    <a:sym typeface="Symbol" pitchFamily="-106" charset="2"/>
                  </a:rPr>
                  <a:t> gilt entweder </a:t>
                </a:r>
              </a:p>
              <a:p>
                <a:pPr lvl="1">
                  <a:spcAft>
                    <a:spcPct val="150000"/>
                  </a:spcAft>
                  <a:buClr>
                    <a:srgbClr val="FF0000"/>
                  </a:buClr>
                  <a:buFontTx/>
                  <a:buChar char="-"/>
                </a:pPr>
                <a:r>
                  <a:rPr lang="de-DE" i="1" dirty="0" smtClean="0"/>
                  <a:t>p &lt;</a:t>
                </a:r>
                <a:r>
                  <a:rPr lang="de-DE" i="1" baseline="-25000" dirty="0" smtClean="0"/>
                  <a:t>H</a:t>
                </a:r>
                <a:r>
                  <a:rPr lang="de-DE" i="1" dirty="0" smtClean="0"/>
                  <a:t> </a:t>
                </a:r>
                <a:r>
                  <a:rPr lang="de-DE" i="1" dirty="0" err="1" smtClean="0"/>
                  <a:t>q</a:t>
                </a:r>
                <a:r>
                  <a:rPr lang="de-DE" i="1" dirty="0" smtClean="0"/>
                  <a:t> 		</a:t>
                </a:r>
                <a:r>
                  <a:rPr lang="de-DE" dirty="0" smtClean="0"/>
                  <a:t>oder</a:t>
                </a:r>
              </a:p>
              <a:p>
                <a:pPr lvl="1">
                  <a:spcAft>
                    <a:spcPct val="150000"/>
                  </a:spcAft>
                  <a:buClr>
                    <a:srgbClr val="FF0000"/>
                  </a:buClr>
                  <a:buFontTx/>
                  <a:buChar char="-"/>
                </a:pPr>
                <a:r>
                  <a:rPr lang="de-DE" i="1" dirty="0" err="1" smtClean="0"/>
                  <a:t>q</a:t>
                </a:r>
                <a:r>
                  <a:rPr lang="de-DE" i="1" dirty="0" smtClean="0"/>
                  <a:t> &lt;</a:t>
                </a:r>
                <a:r>
                  <a:rPr lang="de-DE" i="1" baseline="-25000" dirty="0" smtClean="0"/>
                  <a:t>H</a:t>
                </a:r>
                <a:r>
                  <a:rPr lang="de-DE" i="1" dirty="0" smtClean="0"/>
                  <a:t> p</a:t>
                </a:r>
                <a:r>
                  <a:rPr lang="de-DE" dirty="0" smtClean="0"/>
                  <a:t>.</a:t>
                </a:r>
                <a:endParaRPr lang="de-DE" i="1" dirty="0" smtClean="0"/>
              </a:p>
            </p:txBody>
          </p:sp>
        </mc:Choice>
        <mc:Fallback>
          <p:sp>
            <p:nvSpPr>
              <p:cNvPr id="1029" name="Rectangle 3"/>
              <p:cNvSpPr>
                <a:spLocks noGrp="1" noRot="1" noChangeAspect="1" noMove="1" noResize="1" noEditPoints="1" noAdjustHandles="1" noChangeArrowheads="1" noChangeShapeType="1" noTextEdit="1"/>
              </p:cNvSpPr>
              <p:nvPr>
                <p:ph type="body" idx="1"/>
              </p:nvPr>
            </p:nvSpPr>
            <p:spPr>
              <a:xfrm>
                <a:off x="1143000" y="1171575"/>
                <a:ext cx="6858000" cy="3943350"/>
              </a:xfrm>
              <a:blipFill rotWithShape="0">
                <a:blip r:embed="rId3"/>
                <a:stretch>
                  <a:fillRect l="-533" t="-8346"/>
                </a:stretch>
              </a:blipFill>
            </p:spPr>
            <p:txBody>
              <a:bodyPr/>
              <a:lstStyle/>
              <a:p>
                <a:r>
                  <a:rPr lang="de-DE">
                    <a:noFill/>
                  </a:rPr>
                  <a:t> </a:t>
                </a:r>
              </a:p>
            </p:txBody>
          </p:sp>
        </mc:Fallback>
      </mc:AlternateContent>
      <p:sp>
        <p:nvSpPr>
          <p:cNvPr id="2" name="Foliennummernplatzhalter 1"/>
          <p:cNvSpPr>
            <a:spLocks noGrp="1"/>
          </p:cNvSpPr>
          <p:nvPr>
            <p:ph type="sldNum" sz="quarter" idx="12"/>
          </p:nvPr>
        </p:nvSpPr>
        <p:spPr/>
        <p:txBody>
          <a:bodyPr/>
          <a:lstStyle/>
          <a:p>
            <a:fld id="{2537F6C5-4A33-2D48-A031-50A1F03A2AD8}" type="slidenum">
              <a:rPr lang="en-US" altLang="x-none" smtClean="0"/>
              <a:pPr/>
              <a:t>13</a:t>
            </a:fld>
            <a:endParaRPr lang="en-US" altLang="x-none"/>
          </a:p>
        </p:txBody>
      </p:sp>
      <p:pic>
        <p:nvPicPr>
          <p:cNvPr id="3" name="Bild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07559" y="2266668"/>
            <a:ext cx="1732429" cy="746612"/>
          </a:xfrm>
          <a:prstGeom prst="rect">
            <a:avLst/>
          </a:prstGeom>
        </p:spPr>
      </p:pic>
    </p:spTree>
    <p:extLst>
      <p:ext uri="{BB962C8B-B14F-4D97-AF65-F5344CB8AC3E}">
        <p14:creationId xmlns:p14="http://schemas.microsoft.com/office/powerpoint/2010/main" val="285604557"/>
      </p:ext>
    </p:extLst>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lgn="ctr"/>
            <a:r>
              <a:rPr lang="de-DE" smtClean="0"/>
              <a:t>Historie für drei Transaktionen</a:t>
            </a:r>
          </a:p>
        </p:txBody>
      </p:sp>
      <p:sp>
        <p:nvSpPr>
          <p:cNvPr id="18435" name="Text Box 3"/>
          <p:cNvSpPr txBox="1">
            <a:spLocks noChangeArrowheads="1"/>
          </p:cNvSpPr>
          <p:nvPr/>
        </p:nvSpPr>
        <p:spPr bwMode="auto">
          <a:xfrm>
            <a:off x="1143000" y="1028700"/>
            <a:ext cx="6858000" cy="369332"/>
          </a:xfrm>
          <a:prstGeom prst="rect">
            <a:avLst/>
          </a:prstGeom>
          <a:noFill/>
          <a:ln w="12700">
            <a:noFill/>
            <a:miter lim="800000"/>
            <a:headEnd/>
            <a:tailEnd/>
          </a:ln>
        </p:spPr>
        <p:txBody>
          <a:bodyPr>
            <a:spAutoFit/>
          </a:bodyPr>
          <a:lstStyle/>
          <a:p>
            <a:pPr algn="l">
              <a:spcBef>
                <a:spcPct val="50000"/>
              </a:spcBef>
            </a:pPr>
            <a:r>
              <a:rPr lang="de-DE" b="1">
                <a:latin typeface="Tahoma" pitchFamily="-106" charset="0"/>
              </a:rPr>
              <a:t>Beispiel-Historie für 3 TAs </a:t>
            </a:r>
          </a:p>
        </p:txBody>
      </p:sp>
      <p:grpSp>
        <p:nvGrpSpPr>
          <p:cNvPr id="18436" name="Group 47"/>
          <p:cNvGrpSpPr>
            <a:grpSpLocks/>
          </p:cNvGrpSpPr>
          <p:nvPr/>
        </p:nvGrpSpPr>
        <p:grpSpPr bwMode="auto">
          <a:xfrm>
            <a:off x="1714501" y="1753791"/>
            <a:ext cx="5947172" cy="1962150"/>
            <a:chOff x="480" y="1473"/>
            <a:chExt cx="4995" cy="1648"/>
          </a:xfrm>
        </p:grpSpPr>
        <p:grpSp>
          <p:nvGrpSpPr>
            <p:cNvPr id="18437" name="Group 46"/>
            <p:cNvGrpSpPr>
              <a:grpSpLocks/>
            </p:cNvGrpSpPr>
            <p:nvPr/>
          </p:nvGrpSpPr>
          <p:grpSpPr bwMode="auto">
            <a:xfrm>
              <a:off x="1246" y="1473"/>
              <a:ext cx="4229" cy="1648"/>
              <a:chOff x="1246" y="1473"/>
              <a:chExt cx="4229" cy="1648"/>
            </a:xfrm>
          </p:grpSpPr>
          <p:grpSp>
            <p:nvGrpSpPr>
              <p:cNvPr id="18439" name="Group 42"/>
              <p:cNvGrpSpPr>
                <a:grpSpLocks/>
              </p:cNvGrpSpPr>
              <p:nvPr/>
            </p:nvGrpSpPr>
            <p:grpSpPr bwMode="auto">
              <a:xfrm>
                <a:off x="1246" y="2153"/>
                <a:ext cx="4229" cy="288"/>
                <a:chOff x="1246" y="2153"/>
                <a:chExt cx="4229" cy="288"/>
              </a:xfrm>
            </p:grpSpPr>
            <p:sp>
              <p:nvSpPr>
                <p:cNvPr id="18462" name="Text Box 4"/>
                <p:cNvSpPr txBox="1">
                  <a:spLocks noChangeArrowheads="1"/>
                </p:cNvSpPr>
                <p:nvPr/>
              </p:nvSpPr>
              <p:spPr bwMode="auto">
                <a:xfrm>
                  <a:off x="1246"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r</a:t>
                  </a:r>
                  <a:r>
                    <a:rPr lang="de-DE" sz="1600" i="1" baseline="-25000">
                      <a:latin typeface="Tahoma" pitchFamily="-106" charset="0"/>
                    </a:rPr>
                    <a:t>3</a:t>
                  </a:r>
                  <a:r>
                    <a:rPr lang="de-DE" sz="1600" i="1">
                      <a:latin typeface="Tahoma" pitchFamily="-106" charset="0"/>
                    </a:rPr>
                    <a:t>(B)</a:t>
                  </a:r>
                </a:p>
              </p:txBody>
            </p:sp>
            <p:sp>
              <p:nvSpPr>
                <p:cNvPr id="18463" name="Text Box 5"/>
                <p:cNvSpPr txBox="1">
                  <a:spLocks noChangeArrowheads="1"/>
                </p:cNvSpPr>
                <p:nvPr/>
              </p:nvSpPr>
              <p:spPr bwMode="auto">
                <a:xfrm>
                  <a:off x="2153"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w</a:t>
                  </a:r>
                  <a:r>
                    <a:rPr lang="de-DE" sz="1600" i="1" baseline="-25000">
                      <a:latin typeface="Tahoma" pitchFamily="-106" charset="0"/>
                    </a:rPr>
                    <a:t>3</a:t>
                  </a:r>
                  <a:r>
                    <a:rPr lang="de-DE" sz="1600" i="1">
                      <a:latin typeface="Tahoma" pitchFamily="-106" charset="0"/>
                    </a:rPr>
                    <a:t>(A)</a:t>
                  </a:r>
                </a:p>
              </p:txBody>
            </p:sp>
            <p:sp>
              <p:nvSpPr>
                <p:cNvPr id="18464" name="Text Box 6"/>
                <p:cNvSpPr txBox="1">
                  <a:spLocks noChangeArrowheads="1"/>
                </p:cNvSpPr>
                <p:nvPr/>
              </p:nvSpPr>
              <p:spPr bwMode="auto">
                <a:xfrm>
                  <a:off x="3060"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w</a:t>
                  </a:r>
                  <a:r>
                    <a:rPr lang="de-DE" sz="1600" i="1" baseline="-25000">
                      <a:latin typeface="Tahoma" pitchFamily="-106" charset="0"/>
                    </a:rPr>
                    <a:t>3</a:t>
                  </a:r>
                  <a:r>
                    <a:rPr lang="de-DE" sz="1600" i="1">
                      <a:latin typeface="Tahoma" pitchFamily="-106" charset="0"/>
                    </a:rPr>
                    <a:t>(B)</a:t>
                  </a:r>
                </a:p>
              </p:txBody>
            </p:sp>
            <p:sp>
              <p:nvSpPr>
                <p:cNvPr id="18465" name="Text Box 7"/>
                <p:cNvSpPr txBox="1">
                  <a:spLocks noChangeArrowheads="1"/>
                </p:cNvSpPr>
                <p:nvPr/>
              </p:nvSpPr>
              <p:spPr bwMode="auto">
                <a:xfrm>
                  <a:off x="4874"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c</a:t>
                  </a:r>
                  <a:r>
                    <a:rPr lang="de-DE" sz="1600" i="1" baseline="-25000">
                      <a:latin typeface="Tahoma" pitchFamily="-106" charset="0"/>
                    </a:rPr>
                    <a:t>3</a:t>
                  </a:r>
                  <a:endParaRPr lang="de-DE" sz="1600" i="1">
                    <a:latin typeface="Tahoma" pitchFamily="-106" charset="0"/>
                  </a:endParaRPr>
                </a:p>
              </p:txBody>
            </p:sp>
            <p:sp>
              <p:nvSpPr>
                <p:cNvPr id="18466" name="Text Box 8"/>
                <p:cNvSpPr txBox="1">
                  <a:spLocks noChangeArrowheads="1"/>
                </p:cNvSpPr>
                <p:nvPr/>
              </p:nvSpPr>
              <p:spPr bwMode="auto">
                <a:xfrm>
                  <a:off x="3967"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w</a:t>
                  </a:r>
                  <a:r>
                    <a:rPr lang="de-DE" sz="1600" i="1" baseline="-25000">
                      <a:latin typeface="Tahoma" pitchFamily="-106" charset="0"/>
                    </a:rPr>
                    <a:t>3</a:t>
                  </a:r>
                  <a:r>
                    <a:rPr lang="de-DE" sz="1600" i="1">
                      <a:latin typeface="Tahoma" pitchFamily="-106" charset="0"/>
                    </a:rPr>
                    <a:t>(C)</a:t>
                  </a:r>
                </a:p>
              </p:txBody>
            </p:sp>
          </p:grpSp>
          <p:grpSp>
            <p:nvGrpSpPr>
              <p:cNvPr id="18440" name="Group 45"/>
              <p:cNvGrpSpPr>
                <a:grpSpLocks/>
              </p:cNvGrpSpPr>
              <p:nvPr/>
            </p:nvGrpSpPr>
            <p:grpSpPr bwMode="auto">
              <a:xfrm>
                <a:off x="1246" y="2833"/>
                <a:ext cx="2415" cy="288"/>
                <a:chOff x="1246" y="2833"/>
                <a:chExt cx="2415" cy="288"/>
              </a:xfrm>
            </p:grpSpPr>
            <p:sp>
              <p:nvSpPr>
                <p:cNvPr id="18459" name="Text Box 18"/>
                <p:cNvSpPr txBox="1">
                  <a:spLocks noChangeArrowheads="1"/>
                </p:cNvSpPr>
                <p:nvPr/>
              </p:nvSpPr>
              <p:spPr bwMode="auto">
                <a:xfrm>
                  <a:off x="1246" y="283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r</a:t>
                  </a:r>
                  <a:r>
                    <a:rPr lang="de-DE" sz="1600" i="1" baseline="-25000">
                      <a:latin typeface="Tahoma" pitchFamily="-106" charset="0"/>
                    </a:rPr>
                    <a:t>1</a:t>
                  </a:r>
                  <a:r>
                    <a:rPr lang="de-DE" sz="1600" i="1">
                      <a:latin typeface="Tahoma" pitchFamily="-106" charset="0"/>
                    </a:rPr>
                    <a:t>(A)</a:t>
                  </a:r>
                </a:p>
              </p:txBody>
            </p:sp>
            <p:sp>
              <p:nvSpPr>
                <p:cNvPr id="18460" name="Text Box 19"/>
                <p:cNvSpPr txBox="1">
                  <a:spLocks noChangeArrowheads="1"/>
                </p:cNvSpPr>
                <p:nvPr/>
              </p:nvSpPr>
              <p:spPr bwMode="auto">
                <a:xfrm>
                  <a:off x="2153" y="283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w</a:t>
                  </a:r>
                  <a:r>
                    <a:rPr lang="de-DE" sz="1600" i="1" baseline="-25000">
                      <a:latin typeface="Tahoma" pitchFamily="-106" charset="0"/>
                    </a:rPr>
                    <a:t>1</a:t>
                  </a:r>
                  <a:r>
                    <a:rPr lang="de-DE" sz="1600" i="1">
                      <a:latin typeface="Tahoma" pitchFamily="-106" charset="0"/>
                    </a:rPr>
                    <a:t>(A)</a:t>
                  </a:r>
                </a:p>
              </p:txBody>
            </p:sp>
            <p:sp>
              <p:nvSpPr>
                <p:cNvPr id="18461" name="Text Box 20"/>
                <p:cNvSpPr txBox="1">
                  <a:spLocks noChangeArrowheads="1"/>
                </p:cNvSpPr>
                <p:nvPr/>
              </p:nvSpPr>
              <p:spPr bwMode="auto">
                <a:xfrm>
                  <a:off x="3060" y="283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c</a:t>
                  </a:r>
                  <a:r>
                    <a:rPr lang="de-DE" sz="1600" i="1" baseline="-25000">
                      <a:latin typeface="Tahoma" pitchFamily="-106" charset="0"/>
                    </a:rPr>
                    <a:t>1</a:t>
                  </a:r>
                  <a:endParaRPr lang="de-DE" sz="1600" i="1">
                    <a:latin typeface="Tahoma" pitchFamily="-106" charset="0"/>
                  </a:endParaRPr>
                </a:p>
              </p:txBody>
            </p:sp>
          </p:grpSp>
          <p:grpSp>
            <p:nvGrpSpPr>
              <p:cNvPr id="18441" name="Group 41"/>
              <p:cNvGrpSpPr>
                <a:grpSpLocks/>
              </p:cNvGrpSpPr>
              <p:nvPr/>
            </p:nvGrpSpPr>
            <p:grpSpPr bwMode="auto">
              <a:xfrm>
                <a:off x="2153" y="1473"/>
                <a:ext cx="3322" cy="288"/>
                <a:chOff x="2153" y="1473"/>
                <a:chExt cx="3322" cy="288"/>
              </a:xfrm>
            </p:grpSpPr>
            <p:sp>
              <p:nvSpPr>
                <p:cNvPr id="18455" name="Text Box 22"/>
                <p:cNvSpPr txBox="1">
                  <a:spLocks noChangeArrowheads="1"/>
                </p:cNvSpPr>
                <p:nvPr/>
              </p:nvSpPr>
              <p:spPr bwMode="auto">
                <a:xfrm>
                  <a:off x="2153" y="147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r</a:t>
                  </a:r>
                  <a:r>
                    <a:rPr lang="de-DE" sz="1600" i="1" baseline="-25000">
                      <a:latin typeface="Tahoma" pitchFamily="-106" charset="0"/>
                    </a:rPr>
                    <a:t>2</a:t>
                  </a:r>
                  <a:r>
                    <a:rPr lang="de-DE" sz="1600" i="1">
                      <a:latin typeface="Tahoma" pitchFamily="-106" charset="0"/>
                    </a:rPr>
                    <a:t>(A)</a:t>
                  </a:r>
                </a:p>
              </p:txBody>
            </p:sp>
            <p:sp>
              <p:nvSpPr>
                <p:cNvPr id="18456" name="Text Box 23"/>
                <p:cNvSpPr txBox="1">
                  <a:spLocks noChangeArrowheads="1"/>
                </p:cNvSpPr>
                <p:nvPr/>
              </p:nvSpPr>
              <p:spPr bwMode="auto">
                <a:xfrm>
                  <a:off x="3060" y="1473"/>
                  <a:ext cx="601" cy="288"/>
                </a:xfrm>
                <a:prstGeom prst="rect">
                  <a:avLst/>
                </a:prstGeom>
                <a:noFill/>
                <a:ln w="12700">
                  <a:noFill/>
                  <a:miter lim="800000"/>
                  <a:headEnd/>
                  <a:tailEnd/>
                </a:ln>
              </p:spPr>
              <p:txBody>
                <a:bodyPr anchor="ctr"/>
                <a:lstStyle/>
                <a:p>
                  <a:pPr>
                    <a:spcBef>
                      <a:spcPct val="50000"/>
                    </a:spcBef>
                  </a:pPr>
                  <a:r>
                    <a:rPr lang="de-DE" sz="1600" i="1" dirty="0">
                      <a:latin typeface="Tahoma" pitchFamily="-106" charset="0"/>
                    </a:rPr>
                    <a:t>w</a:t>
                  </a:r>
                  <a:r>
                    <a:rPr lang="de-DE" sz="1600" i="1" baseline="-25000" dirty="0">
                      <a:latin typeface="Tahoma" pitchFamily="-106" charset="0"/>
                    </a:rPr>
                    <a:t>2</a:t>
                  </a:r>
                  <a:r>
                    <a:rPr lang="de-DE" sz="1600" i="1" dirty="0">
                      <a:latin typeface="Tahoma" pitchFamily="-106" charset="0"/>
                    </a:rPr>
                    <a:t>(B)</a:t>
                  </a:r>
                </a:p>
              </p:txBody>
            </p:sp>
            <p:sp>
              <p:nvSpPr>
                <p:cNvPr id="18457" name="Text Box 24"/>
                <p:cNvSpPr txBox="1">
                  <a:spLocks noChangeArrowheads="1"/>
                </p:cNvSpPr>
                <p:nvPr/>
              </p:nvSpPr>
              <p:spPr bwMode="auto">
                <a:xfrm>
                  <a:off x="4874" y="147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c</a:t>
                  </a:r>
                  <a:r>
                    <a:rPr lang="de-DE" sz="1600" i="1" baseline="-25000">
                      <a:latin typeface="Tahoma" pitchFamily="-106" charset="0"/>
                    </a:rPr>
                    <a:t>2</a:t>
                  </a:r>
                  <a:endParaRPr lang="de-DE" sz="1600" i="1">
                    <a:latin typeface="Tahoma" pitchFamily="-106" charset="0"/>
                  </a:endParaRPr>
                </a:p>
              </p:txBody>
            </p:sp>
            <p:sp>
              <p:nvSpPr>
                <p:cNvPr id="18458" name="Text Box 25"/>
                <p:cNvSpPr txBox="1">
                  <a:spLocks noChangeArrowheads="1"/>
                </p:cNvSpPr>
                <p:nvPr/>
              </p:nvSpPr>
              <p:spPr bwMode="auto">
                <a:xfrm>
                  <a:off x="3967" y="147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w</a:t>
                  </a:r>
                  <a:r>
                    <a:rPr lang="de-DE" sz="1600" i="1" baseline="-25000">
                      <a:latin typeface="Tahoma" pitchFamily="-106" charset="0"/>
                    </a:rPr>
                    <a:t>2</a:t>
                  </a:r>
                  <a:r>
                    <a:rPr lang="de-DE" sz="1600" i="1">
                      <a:latin typeface="Tahoma" pitchFamily="-106" charset="0"/>
                    </a:rPr>
                    <a:t>(C)</a:t>
                  </a:r>
                </a:p>
              </p:txBody>
            </p:sp>
          </p:grpSp>
          <p:cxnSp>
            <p:nvCxnSpPr>
              <p:cNvPr id="18442" name="AutoShape 27"/>
              <p:cNvCxnSpPr>
                <a:cxnSpLocks noChangeShapeType="1"/>
                <a:stCxn id="18462" idx="3"/>
                <a:endCxn id="18463" idx="1"/>
              </p:cNvCxnSpPr>
              <p:nvPr/>
            </p:nvCxnSpPr>
            <p:spPr bwMode="auto">
              <a:xfrm>
                <a:off x="1847" y="2297"/>
                <a:ext cx="306" cy="0"/>
              </a:xfrm>
              <a:prstGeom prst="straightConnector1">
                <a:avLst/>
              </a:prstGeom>
              <a:noFill/>
              <a:ln w="12700">
                <a:solidFill>
                  <a:schemeClr val="tx1"/>
                </a:solidFill>
                <a:round/>
                <a:headEnd/>
                <a:tailEnd type="arrow" w="lg" len="med"/>
              </a:ln>
            </p:spPr>
          </p:cxnSp>
          <p:cxnSp>
            <p:nvCxnSpPr>
              <p:cNvPr id="18443" name="AutoShape 29"/>
              <p:cNvCxnSpPr>
                <a:cxnSpLocks noChangeShapeType="1"/>
                <a:stCxn id="18463" idx="3"/>
                <a:endCxn id="18464" idx="1"/>
              </p:cNvCxnSpPr>
              <p:nvPr/>
            </p:nvCxnSpPr>
            <p:spPr bwMode="auto">
              <a:xfrm>
                <a:off x="2754" y="2297"/>
                <a:ext cx="306" cy="0"/>
              </a:xfrm>
              <a:prstGeom prst="straightConnector1">
                <a:avLst/>
              </a:prstGeom>
              <a:noFill/>
              <a:ln w="12700">
                <a:solidFill>
                  <a:schemeClr val="tx1"/>
                </a:solidFill>
                <a:round/>
                <a:headEnd/>
                <a:tailEnd type="arrow" w="lg" len="med"/>
              </a:ln>
            </p:spPr>
          </p:cxnSp>
          <p:cxnSp>
            <p:nvCxnSpPr>
              <p:cNvPr id="18444" name="AutoShape 30"/>
              <p:cNvCxnSpPr>
                <a:cxnSpLocks noChangeShapeType="1"/>
                <a:stCxn id="18459" idx="3"/>
                <a:endCxn id="18460" idx="1"/>
              </p:cNvCxnSpPr>
              <p:nvPr/>
            </p:nvCxnSpPr>
            <p:spPr bwMode="auto">
              <a:xfrm>
                <a:off x="1847" y="2977"/>
                <a:ext cx="306" cy="0"/>
              </a:xfrm>
              <a:prstGeom prst="straightConnector1">
                <a:avLst/>
              </a:prstGeom>
              <a:noFill/>
              <a:ln w="12700">
                <a:solidFill>
                  <a:schemeClr val="tx1"/>
                </a:solidFill>
                <a:round/>
                <a:headEnd/>
                <a:tailEnd type="arrow" w="lg" len="med"/>
              </a:ln>
            </p:spPr>
          </p:cxnSp>
          <p:cxnSp>
            <p:nvCxnSpPr>
              <p:cNvPr id="18445" name="AutoShape 31"/>
              <p:cNvCxnSpPr>
                <a:cxnSpLocks noChangeShapeType="1"/>
                <a:stCxn id="18460" idx="3"/>
                <a:endCxn id="18461" idx="1"/>
              </p:cNvCxnSpPr>
              <p:nvPr/>
            </p:nvCxnSpPr>
            <p:spPr bwMode="auto">
              <a:xfrm>
                <a:off x="2754" y="2977"/>
                <a:ext cx="306" cy="0"/>
              </a:xfrm>
              <a:prstGeom prst="straightConnector1">
                <a:avLst/>
              </a:prstGeom>
              <a:noFill/>
              <a:ln w="12700">
                <a:solidFill>
                  <a:schemeClr val="tx1"/>
                </a:solidFill>
                <a:round/>
                <a:headEnd/>
                <a:tailEnd type="arrow" w="lg" len="med"/>
              </a:ln>
            </p:spPr>
          </p:cxnSp>
          <p:cxnSp>
            <p:nvCxnSpPr>
              <p:cNvPr id="18446" name="AutoShape 32"/>
              <p:cNvCxnSpPr>
                <a:cxnSpLocks noChangeShapeType="1"/>
                <a:stCxn id="18464" idx="3"/>
                <a:endCxn id="18466" idx="1"/>
              </p:cNvCxnSpPr>
              <p:nvPr/>
            </p:nvCxnSpPr>
            <p:spPr bwMode="auto">
              <a:xfrm>
                <a:off x="3661" y="2297"/>
                <a:ext cx="306" cy="0"/>
              </a:xfrm>
              <a:prstGeom prst="straightConnector1">
                <a:avLst/>
              </a:prstGeom>
              <a:noFill/>
              <a:ln w="12700">
                <a:solidFill>
                  <a:schemeClr val="tx1"/>
                </a:solidFill>
                <a:round/>
                <a:headEnd/>
                <a:tailEnd type="arrow" w="lg" len="med"/>
              </a:ln>
            </p:spPr>
          </p:cxnSp>
          <p:cxnSp>
            <p:nvCxnSpPr>
              <p:cNvPr id="18447" name="AutoShape 33"/>
              <p:cNvCxnSpPr>
                <a:cxnSpLocks noChangeShapeType="1"/>
                <a:stCxn id="18464" idx="0"/>
                <a:endCxn id="18456" idx="2"/>
              </p:cNvCxnSpPr>
              <p:nvPr/>
            </p:nvCxnSpPr>
            <p:spPr bwMode="auto">
              <a:xfrm flipV="1">
                <a:off x="3361" y="1761"/>
                <a:ext cx="0" cy="392"/>
              </a:xfrm>
              <a:prstGeom prst="straightConnector1">
                <a:avLst/>
              </a:prstGeom>
              <a:noFill/>
              <a:ln w="12700">
                <a:solidFill>
                  <a:schemeClr val="tx1"/>
                </a:solidFill>
                <a:round/>
                <a:headEnd/>
                <a:tailEnd type="arrow" w="lg" len="med"/>
              </a:ln>
            </p:spPr>
          </p:cxnSp>
          <p:cxnSp>
            <p:nvCxnSpPr>
              <p:cNvPr id="18448" name="AutoShape 34"/>
              <p:cNvCxnSpPr>
                <a:cxnSpLocks noChangeShapeType="1"/>
                <a:stCxn id="18463" idx="0"/>
                <a:endCxn id="18455" idx="2"/>
              </p:cNvCxnSpPr>
              <p:nvPr/>
            </p:nvCxnSpPr>
            <p:spPr bwMode="auto">
              <a:xfrm flipV="1">
                <a:off x="2454" y="1761"/>
                <a:ext cx="0" cy="392"/>
              </a:xfrm>
              <a:prstGeom prst="straightConnector1">
                <a:avLst/>
              </a:prstGeom>
              <a:noFill/>
              <a:ln w="12700">
                <a:solidFill>
                  <a:schemeClr val="tx1"/>
                </a:solidFill>
                <a:round/>
                <a:headEnd/>
                <a:tailEnd type="arrow" w="lg" len="med"/>
              </a:ln>
            </p:spPr>
          </p:cxnSp>
          <p:cxnSp>
            <p:nvCxnSpPr>
              <p:cNvPr id="18449" name="AutoShape 35"/>
              <p:cNvCxnSpPr>
                <a:cxnSpLocks noChangeShapeType="1"/>
                <a:stCxn id="18466" idx="0"/>
                <a:endCxn id="18458" idx="2"/>
              </p:cNvCxnSpPr>
              <p:nvPr/>
            </p:nvCxnSpPr>
            <p:spPr bwMode="auto">
              <a:xfrm flipV="1">
                <a:off x="4268" y="1761"/>
                <a:ext cx="0" cy="392"/>
              </a:xfrm>
              <a:prstGeom prst="straightConnector1">
                <a:avLst/>
              </a:prstGeom>
              <a:noFill/>
              <a:ln w="12700">
                <a:solidFill>
                  <a:schemeClr val="tx1"/>
                </a:solidFill>
                <a:round/>
                <a:headEnd/>
                <a:tailEnd type="arrow" w="lg" len="med"/>
              </a:ln>
            </p:spPr>
          </p:cxnSp>
          <p:cxnSp>
            <p:nvCxnSpPr>
              <p:cNvPr id="18450" name="AutoShape 36"/>
              <p:cNvCxnSpPr>
                <a:cxnSpLocks noChangeShapeType="1"/>
                <a:stCxn id="18460" idx="0"/>
                <a:endCxn id="18463" idx="2"/>
              </p:cNvCxnSpPr>
              <p:nvPr/>
            </p:nvCxnSpPr>
            <p:spPr bwMode="auto">
              <a:xfrm flipV="1">
                <a:off x="2454" y="2441"/>
                <a:ext cx="0" cy="392"/>
              </a:xfrm>
              <a:prstGeom prst="straightConnector1">
                <a:avLst/>
              </a:prstGeom>
              <a:noFill/>
              <a:ln w="12700">
                <a:solidFill>
                  <a:schemeClr val="tx1"/>
                </a:solidFill>
                <a:round/>
                <a:headEnd/>
                <a:tailEnd type="arrow" w="lg" len="med"/>
              </a:ln>
            </p:spPr>
          </p:cxnSp>
          <p:cxnSp>
            <p:nvCxnSpPr>
              <p:cNvPr id="18451" name="AutoShape 37"/>
              <p:cNvCxnSpPr>
                <a:cxnSpLocks noChangeShapeType="1"/>
                <a:stCxn id="18455" idx="3"/>
                <a:endCxn id="18456" idx="1"/>
              </p:cNvCxnSpPr>
              <p:nvPr/>
            </p:nvCxnSpPr>
            <p:spPr bwMode="auto">
              <a:xfrm>
                <a:off x="2754" y="1617"/>
                <a:ext cx="306" cy="0"/>
              </a:xfrm>
              <a:prstGeom prst="straightConnector1">
                <a:avLst/>
              </a:prstGeom>
              <a:noFill/>
              <a:ln w="12700">
                <a:solidFill>
                  <a:schemeClr val="tx1"/>
                </a:solidFill>
                <a:round/>
                <a:headEnd/>
                <a:tailEnd type="arrow" w="lg" len="med"/>
              </a:ln>
            </p:spPr>
          </p:cxnSp>
          <p:cxnSp>
            <p:nvCxnSpPr>
              <p:cNvPr id="18452" name="AutoShape 38"/>
              <p:cNvCxnSpPr>
                <a:cxnSpLocks noChangeShapeType="1"/>
                <a:stCxn id="18456" idx="3"/>
                <a:endCxn id="18458" idx="1"/>
              </p:cNvCxnSpPr>
              <p:nvPr/>
            </p:nvCxnSpPr>
            <p:spPr bwMode="auto">
              <a:xfrm>
                <a:off x="3661" y="1617"/>
                <a:ext cx="306" cy="0"/>
              </a:xfrm>
              <a:prstGeom prst="straightConnector1">
                <a:avLst/>
              </a:prstGeom>
              <a:noFill/>
              <a:ln w="12700">
                <a:solidFill>
                  <a:schemeClr val="tx1"/>
                </a:solidFill>
                <a:round/>
                <a:headEnd/>
                <a:tailEnd type="arrow" w="lg" len="med"/>
              </a:ln>
            </p:spPr>
          </p:cxnSp>
          <p:cxnSp>
            <p:nvCxnSpPr>
              <p:cNvPr id="18453" name="AutoShape 39"/>
              <p:cNvCxnSpPr>
                <a:cxnSpLocks noChangeShapeType="1"/>
                <a:stCxn id="18458" idx="3"/>
                <a:endCxn id="18457" idx="1"/>
              </p:cNvCxnSpPr>
              <p:nvPr/>
            </p:nvCxnSpPr>
            <p:spPr bwMode="auto">
              <a:xfrm>
                <a:off x="4568" y="1617"/>
                <a:ext cx="306" cy="0"/>
              </a:xfrm>
              <a:prstGeom prst="straightConnector1">
                <a:avLst/>
              </a:prstGeom>
              <a:noFill/>
              <a:ln w="12700">
                <a:solidFill>
                  <a:schemeClr val="tx1"/>
                </a:solidFill>
                <a:round/>
                <a:headEnd/>
                <a:tailEnd type="arrow" w="lg" len="med"/>
              </a:ln>
            </p:spPr>
          </p:cxnSp>
          <p:cxnSp>
            <p:nvCxnSpPr>
              <p:cNvPr id="18454" name="AutoShape 40"/>
              <p:cNvCxnSpPr>
                <a:cxnSpLocks noChangeShapeType="1"/>
                <a:stCxn id="18466" idx="3"/>
                <a:endCxn id="18465" idx="1"/>
              </p:cNvCxnSpPr>
              <p:nvPr/>
            </p:nvCxnSpPr>
            <p:spPr bwMode="auto">
              <a:xfrm>
                <a:off x="4568" y="2297"/>
                <a:ext cx="306" cy="0"/>
              </a:xfrm>
              <a:prstGeom prst="straightConnector1">
                <a:avLst/>
              </a:prstGeom>
              <a:noFill/>
              <a:ln w="12700">
                <a:solidFill>
                  <a:schemeClr val="tx1"/>
                </a:solidFill>
                <a:round/>
                <a:headEnd/>
                <a:tailEnd type="arrow" w="lg" len="med"/>
              </a:ln>
            </p:spPr>
          </p:cxnSp>
        </p:grpSp>
        <p:sp>
          <p:nvSpPr>
            <p:cNvPr id="18438" name="Text Box 44"/>
            <p:cNvSpPr txBox="1">
              <a:spLocks noChangeArrowheads="1"/>
            </p:cNvSpPr>
            <p:nvPr/>
          </p:nvSpPr>
          <p:spPr bwMode="auto">
            <a:xfrm>
              <a:off x="480" y="2153"/>
              <a:ext cx="601" cy="288"/>
            </a:xfrm>
            <a:prstGeom prst="rect">
              <a:avLst/>
            </a:prstGeom>
            <a:noFill/>
            <a:ln w="12700">
              <a:noFill/>
              <a:miter lim="800000"/>
              <a:headEnd/>
              <a:tailEnd/>
            </a:ln>
          </p:spPr>
          <p:txBody>
            <a:bodyPr anchor="ctr"/>
            <a:lstStyle/>
            <a:p>
              <a:pPr>
                <a:spcBef>
                  <a:spcPct val="50000"/>
                </a:spcBef>
              </a:pPr>
              <a:r>
                <a:rPr lang="de-DE" sz="1600" i="1">
                  <a:latin typeface="Tahoma" pitchFamily="-106" charset="0"/>
                </a:rPr>
                <a:t>H =</a:t>
              </a:r>
            </a:p>
          </p:txBody>
        </p:sp>
      </p:grpSp>
      <p:sp>
        <p:nvSpPr>
          <p:cNvPr id="2" name="Foliennummernplatzhalter 1"/>
          <p:cNvSpPr>
            <a:spLocks noGrp="1"/>
          </p:cNvSpPr>
          <p:nvPr>
            <p:ph type="sldNum" sz="quarter" idx="12"/>
          </p:nvPr>
        </p:nvSpPr>
        <p:spPr/>
        <p:txBody>
          <a:bodyPr/>
          <a:lstStyle/>
          <a:p>
            <a:fld id="{736C12D9-5618-764D-BF29-71852D175DBE}" type="slidenum">
              <a:rPr lang="en-US" altLang="x-none" smtClean="0"/>
              <a:pPr/>
              <a:t>14</a:t>
            </a:fld>
            <a:endParaRPr lang="en-US" altLang="x-none"/>
          </a:p>
        </p:txBody>
      </p:sp>
    </p:spTree>
    <p:extLst>
      <p:ext uri="{BB962C8B-B14F-4D97-AF65-F5344CB8AC3E}">
        <p14:creationId xmlns:p14="http://schemas.microsoft.com/office/powerpoint/2010/main" val="1527695916"/>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de-DE" smtClean="0"/>
              <a:t>Äquivalenz zweier Historien</a:t>
            </a:r>
          </a:p>
        </p:txBody>
      </p:sp>
      <p:sp>
        <p:nvSpPr>
          <p:cNvPr id="19459" name="Rectangle 3"/>
          <p:cNvSpPr>
            <a:spLocks noGrp="1" noChangeArrowheads="1"/>
          </p:cNvSpPr>
          <p:nvPr>
            <p:ph type="body" idx="1"/>
          </p:nvPr>
        </p:nvSpPr>
        <p:spPr/>
        <p:txBody>
          <a:bodyPr/>
          <a:lstStyle/>
          <a:p>
            <a:pPr>
              <a:spcAft>
                <a:spcPct val="200000"/>
              </a:spcAft>
            </a:pPr>
            <a:r>
              <a:rPr lang="de-DE" i="1" smtClean="0"/>
              <a:t>H </a:t>
            </a:r>
            <a:r>
              <a:rPr lang="de-DE" i="1" smtClean="0">
                <a:sym typeface="Symbol" pitchFamily="-106" charset="2"/>
              </a:rPr>
              <a:t> H‘</a:t>
            </a:r>
            <a:r>
              <a:rPr lang="de-DE" smtClean="0">
                <a:sym typeface="Symbol" pitchFamily="-106" charset="2"/>
              </a:rPr>
              <a:t> wenn sie die Konfliktoperationen der nicht abgebrochenen Transaktionen in derselben Reihenfolge ausführen</a:t>
            </a:r>
          </a:p>
          <a:p>
            <a:pPr lvl="1">
              <a:spcAft>
                <a:spcPct val="200000"/>
              </a:spcAft>
              <a:buFont typeface="Webdings" pitchFamily="-106" charset="2"/>
              <a:buNone/>
            </a:pPr>
            <a:r>
              <a:rPr lang="de-DE" sz="1350" i="1">
                <a:solidFill>
                  <a:srgbClr val="0000FF"/>
                </a:solidFill>
              </a:rPr>
              <a:t>r</a:t>
            </a:r>
            <a:r>
              <a:rPr lang="de-DE" sz="1350" i="1" baseline="-25000">
                <a:solidFill>
                  <a:srgbClr val="0000FF"/>
                </a:solidFill>
              </a:rPr>
              <a:t>1</a:t>
            </a:r>
            <a:r>
              <a:rPr lang="de-DE" sz="1350" i="1">
                <a:solidFill>
                  <a:srgbClr val="0000FF"/>
                </a:solidFill>
              </a:rPr>
              <a:t>(A) </a:t>
            </a:r>
            <a:r>
              <a:rPr lang="de-DE" sz="1350" i="1">
                <a:solidFill>
                  <a:srgbClr val="0000FF"/>
                </a:solidFill>
                <a:sym typeface="Symbol" pitchFamily="-106" charset="2"/>
              </a:rPr>
              <a:t> r</a:t>
            </a:r>
            <a:r>
              <a:rPr lang="de-DE" sz="1350" i="1" baseline="-25000">
                <a:solidFill>
                  <a:srgbClr val="0000FF"/>
                </a:solidFill>
                <a:sym typeface="Symbol" pitchFamily="-106" charset="2"/>
              </a:rPr>
              <a:t>2</a:t>
            </a:r>
            <a:r>
              <a:rPr lang="de-DE" sz="1350" i="1">
                <a:solidFill>
                  <a:srgbClr val="0000FF"/>
                </a:solidFill>
                <a:sym typeface="Symbol" pitchFamily="-106" charset="2"/>
              </a:rPr>
              <a:t>(C)  w</a:t>
            </a:r>
            <a:r>
              <a:rPr lang="de-DE" sz="1350" i="1" baseline="-25000">
                <a:solidFill>
                  <a:srgbClr val="0000FF"/>
                </a:solidFill>
                <a:sym typeface="Symbol" pitchFamily="-106" charset="2"/>
              </a:rPr>
              <a:t>1</a:t>
            </a:r>
            <a:r>
              <a:rPr lang="de-DE" sz="1350" i="1">
                <a:solidFill>
                  <a:srgbClr val="0000FF"/>
                </a:solidFill>
                <a:sym typeface="Symbol" pitchFamily="-106" charset="2"/>
              </a:rPr>
              <a:t>(A)</a:t>
            </a:r>
            <a:r>
              <a:rPr lang="de-DE" sz="1350" i="1">
                <a:solidFill>
                  <a:srgbClr val="0000FF"/>
                </a:solidFill>
              </a:rPr>
              <a:t> </a:t>
            </a:r>
            <a:r>
              <a:rPr lang="de-DE" sz="1350" i="1">
                <a:solidFill>
                  <a:srgbClr val="0000FF"/>
                </a:solidFill>
                <a:sym typeface="Symbol" pitchFamily="-106" charset="2"/>
              </a:rPr>
              <a:t> w</a:t>
            </a:r>
            <a:r>
              <a:rPr lang="de-DE" sz="1350" i="1" baseline="-25000">
                <a:solidFill>
                  <a:srgbClr val="0000FF"/>
                </a:solidFill>
                <a:sym typeface="Symbol" pitchFamily="-106" charset="2"/>
              </a:rPr>
              <a:t>2</a:t>
            </a:r>
            <a:r>
              <a:rPr lang="de-DE" sz="1350" i="1">
                <a:solidFill>
                  <a:srgbClr val="0000FF"/>
                </a:solidFill>
                <a:sym typeface="Symbol" pitchFamily="-106" charset="2"/>
              </a:rPr>
              <a:t>(C)  r</a:t>
            </a:r>
            <a:r>
              <a:rPr lang="de-DE" sz="1350" i="1" baseline="-25000">
                <a:solidFill>
                  <a:srgbClr val="0000FF"/>
                </a:solidFill>
                <a:sym typeface="Symbol" pitchFamily="-106" charset="2"/>
              </a:rPr>
              <a:t>1</a:t>
            </a:r>
            <a:r>
              <a:rPr lang="de-DE" sz="1350" i="1">
                <a:solidFill>
                  <a:srgbClr val="0000FF"/>
                </a:solidFill>
                <a:sym typeface="Symbol" pitchFamily="-106" charset="2"/>
              </a:rPr>
              <a:t>(B)  w</a:t>
            </a:r>
            <a:r>
              <a:rPr lang="de-DE" sz="1350" i="1" baseline="-25000">
                <a:solidFill>
                  <a:srgbClr val="0000FF"/>
                </a:solidFill>
                <a:sym typeface="Symbol" pitchFamily="-106" charset="2"/>
              </a:rPr>
              <a:t>1</a:t>
            </a:r>
            <a:r>
              <a:rPr lang="de-DE" sz="1350" i="1">
                <a:solidFill>
                  <a:srgbClr val="0000FF"/>
                </a:solidFill>
                <a:sym typeface="Symbol" pitchFamily="-106" charset="2"/>
              </a:rPr>
              <a:t>(B)  c</a:t>
            </a:r>
            <a:r>
              <a:rPr lang="de-DE" sz="1350" i="1" baseline="-25000">
                <a:solidFill>
                  <a:srgbClr val="0000FF"/>
                </a:solidFill>
                <a:sym typeface="Symbol" pitchFamily="-106" charset="2"/>
              </a:rPr>
              <a:t>1</a:t>
            </a:r>
            <a:r>
              <a:rPr lang="de-DE" sz="1350" i="1">
                <a:solidFill>
                  <a:srgbClr val="0000FF"/>
                </a:solidFill>
                <a:sym typeface="Symbol" pitchFamily="-106" charset="2"/>
              </a:rPr>
              <a:t>  r</a:t>
            </a:r>
            <a:r>
              <a:rPr lang="de-DE" sz="1350" i="1" baseline="-25000">
                <a:solidFill>
                  <a:srgbClr val="0000FF"/>
                </a:solidFill>
                <a:sym typeface="Symbol" pitchFamily="-106" charset="2"/>
              </a:rPr>
              <a:t>2</a:t>
            </a:r>
            <a:r>
              <a:rPr lang="de-DE" sz="1350" i="1">
                <a:solidFill>
                  <a:srgbClr val="0000FF"/>
                </a:solidFill>
                <a:sym typeface="Symbol" pitchFamily="-106" charset="2"/>
              </a:rPr>
              <a:t>(A)  w</a:t>
            </a:r>
            <a:r>
              <a:rPr lang="de-DE" sz="1350" i="1" baseline="-25000">
                <a:solidFill>
                  <a:srgbClr val="0000FF"/>
                </a:solidFill>
                <a:sym typeface="Symbol" pitchFamily="-106" charset="2"/>
              </a:rPr>
              <a:t>2</a:t>
            </a:r>
            <a:r>
              <a:rPr lang="de-DE" sz="1350" i="1">
                <a:solidFill>
                  <a:srgbClr val="0000FF"/>
                </a:solidFill>
                <a:sym typeface="Symbol" pitchFamily="-106" charset="2"/>
              </a:rPr>
              <a:t>(A)  c</a:t>
            </a:r>
            <a:r>
              <a:rPr lang="de-DE" sz="1350" i="1" baseline="-25000">
                <a:solidFill>
                  <a:srgbClr val="0000FF"/>
                </a:solidFill>
                <a:sym typeface="Symbol" pitchFamily="-106" charset="2"/>
              </a:rPr>
              <a:t>2</a:t>
            </a:r>
          </a:p>
          <a:p>
            <a:pPr lvl="1">
              <a:spcAft>
                <a:spcPct val="200000"/>
              </a:spcAft>
              <a:buFont typeface="Webdings" pitchFamily="-106" charset="2"/>
              <a:buNone/>
            </a:pPr>
            <a:r>
              <a:rPr lang="de-DE" sz="1350" i="1">
                <a:solidFill>
                  <a:srgbClr val="FF6600"/>
                </a:solidFill>
              </a:rPr>
              <a:t>r</a:t>
            </a:r>
            <a:r>
              <a:rPr lang="de-DE" sz="1350" i="1" baseline="-25000">
                <a:solidFill>
                  <a:srgbClr val="FF6600"/>
                </a:solidFill>
              </a:rPr>
              <a:t>1</a:t>
            </a:r>
            <a:r>
              <a:rPr lang="de-DE" sz="1350" i="1">
                <a:solidFill>
                  <a:srgbClr val="FF6600"/>
                </a:solidFill>
              </a:rPr>
              <a:t>(A) </a:t>
            </a:r>
            <a:r>
              <a:rPr lang="de-DE" sz="1350" i="1">
                <a:solidFill>
                  <a:srgbClr val="FF6600"/>
                </a:solidFill>
                <a:sym typeface="Symbol" pitchFamily="-106" charset="2"/>
              </a:rPr>
              <a:t> w</a:t>
            </a:r>
            <a:r>
              <a:rPr lang="de-DE" sz="1350" i="1" baseline="-25000">
                <a:solidFill>
                  <a:srgbClr val="FF6600"/>
                </a:solidFill>
                <a:sym typeface="Symbol" pitchFamily="-106" charset="2"/>
              </a:rPr>
              <a:t>1</a:t>
            </a:r>
            <a:r>
              <a:rPr lang="de-DE" sz="1350" i="1">
                <a:solidFill>
                  <a:srgbClr val="FF6600"/>
                </a:solidFill>
                <a:sym typeface="Symbol" pitchFamily="-106" charset="2"/>
              </a:rPr>
              <a:t>(A)  r</a:t>
            </a:r>
            <a:r>
              <a:rPr lang="de-DE" sz="1350" i="1" baseline="-25000">
                <a:solidFill>
                  <a:srgbClr val="FF6600"/>
                </a:solidFill>
                <a:sym typeface="Symbol" pitchFamily="-106" charset="2"/>
              </a:rPr>
              <a:t>2</a:t>
            </a:r>
            <a:r>
              <a:rPr lang="de-DE" sz="1350" i="1">
                <a:solidFill>
                  <a:srgbClr val="FF6600"/>
                </a:solidFill>
                <a:sym typeface="Symbol" pitchFamily="-106" charset="2"/>
              </a:rPr>
              <a:t>(C)</a:t>
            </a:r>
            <a:r>
              <a:rPr lang="de-DE" sz="1350" i="1">
                <a:solidFill>
                  <a:srgbClr val="FF6600"/>
                </a:solidFill>
              </a:rPr>
              <a:t> </a:t>
            </a:r>
            <a:r>
              <a:rPr lang="de-DE" sz="1350" i="1">
                <a:solidFill>
                  <a:srgbClr val="FF6600"/>
                </a:solidFill>
                <a:sym typeface="Symbol" pitchFamily="-106" charset="2"/>
              </a:rPr>
              <a:t> w</a:t>
            </a:r>
            <a:r>
              <a:rPr lang="de-DE" sz="1350" i="1" baseline="-25000">
                <a:solidFill>
                  <a:srgbClr val="FF6600"/>
                </a:solidFill>
                <a:sym typeface="Symbol" pitchFamily="-106" charset="2"/>
              </a:rPr>
              <a:t>2</a:t>
            </a:r>
            <a:r>
              <a:rPr lang="de-DE" sz="1350" i="1">
                <a:solidFill>
                  <a:srgbClr val="FF6600"/>
                </a:solidFill>
                <a:sym typeface="Symbol" pitchFamily="-106" charset="2"/>
              </a:rPr>
              <a:t>(C)  r</a:t>
            </a:r>
            <a:r>
              <a:rPr lang="de-DE" sz="1350" i="1" baseline="-25000">
                <a:solidFill>
                  <a:srgbClr val="FF6600"/>
                </a:solidFill>
                <a:sym typeface="Symbol" pitchFamily="-106" charset="2"/>
              </a:rPr>
              <a:t>1</a:t>
            </a:r>
            <a:r>
              <a:rPr lang="de-DE" sz="1350" i="1">
                <a:solidFill>
                  <a:srgbClr val="FF6600"/>
                </a:solidFill>
                <a:sym typeface="Symbol" pitchFamily="-106" charset="2"/>
              </a:rPr>
              <a:t>(B)  w</a:t>
            </a:r>
            <a:r>
              <a:rPr lang="de-DE" sz="1350" i="1" baseline="-25000">
                <a:solidFill>
                  <a:srgbClr val="FF6600"/>
                </a:solidFill>
                <a:sym typeface="Symbol" pitchFamily="-106" charset="2"/>
              </a:rPr>
              <a:t>1</a:t>
            </a:r>
            <a:r>
              <a:rPr lang="de-DE" sz="1350" i="1">
                <a:solidFill>
                  <a:srgbClr val="FF6600"/>
                </a:solidFill>
                <a:sym typeface="Symbol" pitchFamily="-106" charset="2"/>
              </a:rPr>
              <a:t>(B)  c</a:t>
            </a:r>
            <a:r>
              <a:rPr lang="de-DE" sz="1350" i="1" baseline="-25000">
                <a:solidFill>
                  <a:srgbClr val="FF6600"/>
                </a:solidFill>
                <a:sym typeface="Symbol" pitchFamily="-106" charset="2"/>
              </a:rPr>
              <a:t>1</a:t>
            </a:r>
            <a:r>
              <a:rPr lang="de-DE" sz="1350" i="1">
                <a:solidFill>
                  <a:srgbClr val="FF6600"/>
                </a:solidFill>
                <a:sym typeface="Symbol" pitchFamily="-106" charset="2"/>
              </a:rPr>
              <a:t>  r</a:t>
            </a:r>
            <a:r>
              <a:rPr lang="de-DE" sz="1350" i="1" baseline="-25000">
                <a:solidFill>
                  <a:srgbClr val="FF6600"/>
                </a:solidFill>
                <a:sym typeface="Symbol" pitchFamily="-106" charset="2"/>
              </a:rPr>
              <a:t>2</a:t>
            </a:r>
            <a:r>
              <a:rPr lang="de-DE" sz="1350" i="1">
                <a:solidFill>
                  <a:srgbClr val="FF6600"/>
                </a:solidFill>
                <a:sym typeface="Symbol" pitchFamily="-106" charset="2"/>
              </a:rPr>
              <a:t>(A)  w</a:t>
            </a:r>
            <a:r>
              <a:rPr lang="de-DE" sz="1350" i="1" baseline="-25000">
                <a:solidFill>
                  <a:srgbClr val="FF6600"/>
                </a:solidFill>
                <a:sym typeface="Symbol" pitchFamily="-106" charset="2"/>
              </a:rPr>
              <a:t>2</a:t>
            </a:r>
            <a:r>
              <a:rPr lang="de-DE" sz="1350" i="1">
                <a:solidFill>
                  <a:srgbClr val="FF6600"/>
                </a:solidFill>
                <a:sym typeface="Symbol" pitchFamily="-106" charset="2"/>
              </a:rPr>
              <a:t>(A)  c</a:t>
            </a:r>
            <a:r>
              <a:rPr lang="de-DE" sz="1350" i="1" baseline="-25000">
                <a:solidFill>
                  <a:srgbClr val="FF6600"/>
                </a:solidFill>
                <a:sym typeface="Symbol" pitchFamily="-106" charset="2"/>
              </a:rPr>
              <a:t>2</a:t>
            </a:r>
          </a:p>
          <a:p>
            <a:pPr lvl="1">
              <a:spcAft>
                <a:spcPct val="200000"/>
              </a:spcAft>
              <a:buFont typeface="Webdings" pitchFamily="-106" charset="2"/>
              <a:buNone/>
            </a:pPr>
            <a:r>
              <a:rPr lang="de-DE" sz="1350" i="1">
                <a:solidFill>
                  <a:srgbClr val="CC0099"/>
                </a:solidFill>
              </a:rPr>
              <a:t>r</a:t>
            </a:r>
            <a:r>
              <a:rPr lang="de-DE" sz="1350" i="1" baseline="-25000">
                <a:solidFill>
                  <a:srgbClr val="CC0099"/>
                </a:solidFill>
              </a:rPr>
              <a:t>1</a:t>
            </a:r>
            <a:r>
              <a:rPr lang="de-DE" sz="1350" i="1">
                <a:solidFill>
                  <a:srgbClr val="CC0099"/>
                </a:solidFill>
              </a:rPr>
              <a:t>(A) </a:t>
            </a:r>
            <a:r>
              <a:rPr lang="de-DE" sz="1350" i="1">
                <a:solidFill>
                  <a:srgbClr val="CC0099"/>
                </a:solidFill>
                <a:sym typeface="Symbol" pitchFamily="-106" charset="2"/>
              </a:rPr>
              <a:t> w</a:t>
            </a:r>
            <a:r>
              <a:rPr lang="de-DE" sz="1350" i="1" baseline="-25000">
                <a:solidFill>
                  <a:srgbClr val="CC0099"/>
                </a:solidFill>
                <a:sym typeface="Symbol" pitchFamily="-106" charset="2"/>
              </a:rPr>
              <a:t>1</a:t>
            </a:r>
            <a:r>
              <a:rPr lang="de-DE" sz="1350" i="1">
                <a:solidFill>
                  <a:srgbClr val="CC0099"/>
                </a:solidFill>
                <a:sym typeface="Symbol" pitchFamily="-106" charset="2"/>
              </a:rPr>
              <a:t>(A)  r</a:t>
            </a:r>
            <a:r>
              <a:rPr lang="de-DE" sz="1350" i="1" baseline="-25000">
                <a:solidFill>
                  <a:srgbClr val="CC0099"/>
                </a:solidFill>
                <a:sym typeface="Symbol" pitchFamily="-106" charset="2"/>
              </a:rPr>
              <a:t>1</a:t>
            </a:r>
            <a:r>
              <a:rPr lang="de-DE" sz="1350" i="1">
                <a:solidFill>
                  <a:srgbClr val="CC0099"/>
                </a:solidFill>
                <a:sym typeface="Symbol" pitchFamily="-106" charset="2"/>
              </a:rPr>
              <a:t>(B)</a:t>
            </a:r>
            <a:r>
              <a:rPr lang="de-DE" sz="1350" i="1">
                <a:solidFill>
                  <a:srgbClr val="CC0099"/>
                </a:solidFill>
              </a:rPr>
              <a:t> </a:t>
            </a:r>
            <a:r>
              <a:rPr lang="de-DE" sz="1350" i="1">
                <a:solidFill>
                  <a:srgbClr val="CC0099"/>
                </a:solidFill>
                <a:sym typeface="Symbol" pitchFamily="-106" charset="2"/>
              </a:rPr>
              <a:t> r</a:t>
            </a:r>
            <a:r>
              <a:rPr lang="de-DE" sz="1350" i="1" baseline="-25000">
                <a:solidFill>
                  <a:srgbClr val="CC0099"/>
                </a:solidFill>
                <a:sym typeface="Symbol" pitchFamily="-106" charset="2"/>
              </a:rPr>
              <a:t>2</a:t>
            </a:r>
            <a:r>
              <a:rPr lang="de-DE" sz="1350" i="1">
                <a:solidFill>
                  <a:srgbClr val="CC0099"/>
                </a:solidFill>
                <a:sym typeface="Symbol" pitchFamily="-106" charset="2"/>
              </a:rPr>
              <a:t>(C)  w</a:t>
            </a:r>
            <a:r>
              <a:rPr lang="de-DE" sz="1350" i="1" baseline="-25000">
                <a:solidFill>
                  <a:srgbClr val="CC0099"/>
                </a:solidFill>
                <a:sym typeface="Symbol" pitchFamily="-106" charset="2"/>
              </a:rPr>
              <a:t>2</a:t>
            </a:r>
            <a:r>
              <a:rPr lang="de-DE" sz="1350" i="1">
                <a:solidFill>
                  <a:srgbClr val="CC0099"/>
                </a:solidFill>
                <a:sym typeface="Symbol" pitchFamily="-106" charset="2"/>
              </a:rPr>
              <a:t>(C)  w</a:t>
            </a:r>
            <a:r>
              <a:rPr lang="de-DE" sz="1350" i="1" baseline="-25000">
                <a:solidFill>
                  <a:srgbClr val="CC0099"/>
                </a:solidFill>
                <a:sym typeface="Symbol" pitchFamily="-106" charset="2"/>
              </a:rPr>
              <a:t>1</a:t>
            </a:r>
            <a:r>
              <a:rPr lang="de-DE" sz="1350" i="1">
                <a:solidFill>
                  <a:srgbClr val="CC0099"/>
                </a:solidFill>
                <a:sym typeface="Symbol" pitchFamily="-106" charset="2"/>
              </a:rPr>
              <a:t>(B)  c</a:t>
            </a:r>
            <a:r>
              <a:rPr lang="de-DE" sz="1350" i="1" baseline="-25000">
                <a:solidFill>
                  <a:srgbClr val="CC0099"/>
                </a:solidFill>
                <a:sym typeface="Symbol" pitchFamily="-106" charset="2"/>
              </a:rPr>
              <a:t>1</a:t>
            </a:r>
            <a:r>
              <a:rPr lang="de-DE" sz="1350" i="1">
                <a:solidFill>
                  <a:srgbClr val="CC0099"/>
                </a:solidFill>
                <a:sym typeface="Symbol" pitchFamily="-106" charset="2"/>
              </a:rPr>
              <a:t>  r</a:t>
            </a:r>
            <a:r>
              <a:rPr lang="de-DE" sz="1350" i="1" baseline="-25000">
                <a:solidFill>
                  <a:srgbClr val="CC0099"/>
                </a:solidFill>
                <a:sym typeface="Symbol" pitchFamily="-106" charset="2"/>
              </a:rPr>
              <a:t>2</a:t>
            </a:r>
            <a:r>
              <a:rPr lang="de-DE" sz="1350" i="1">
                <a:solidFill>
                  <a:srgbClr val="CC0099"/>
                </a:solidFill>
                <a:sym typeface="Symbol" pitchFamily="-106" charset="2"/>
              </a:rPr>
              <a:t>(A)  w</a:t>
            </a:r>
            <a:r>
              <a:rPr lang="de-DE" sz="1350" i="1" baseline="-25000">
                <a:solidFill>
                  <a:srgbClr val="CC0099"/>
                </a:solidFill>
                <a:sym typeface="Symbol" pitchFamily="-106" charset="2"/>
              </a:rPr>
              <a:t>2</a:t>
            </a:r>
            <a:r>
              <a:rPr lang="de-DE" sz="1350" i="1">
                <a:solidFill>
                  <a:srgbClr val="CC0099"/>
                </a:solidFill>
                <a:sym typeface="Symbol" pitchFamily="-106" charset="2"/>
              </a:rPr>
              <a:t>(A)  c</a:t>
            </a:r>
            <a:r>
              <a:rPr lang="de-DE" sz="1350" i="1" baseline="-25000">
                <a:solidFill>
                  <a:srgbClr val="CC0099"/>
                </a:solidFill>
                <a:sym typeface="Symbol" pitchFamily="-106" charset="2"/>
              </a:rPr>
              <a:t>2</a:t>
            </a:r>
          </a:p>
          <a:p>
            <a:pPr lvl="1">
              <a:spcAft>
                <a:spcPct val="200000"/>
              </a:spcAft>
              <a:buFont typeface="Webdings" pitchFamily="-106" charset="2"/>
              <a:buNone/>
            </a:pPr>
            <a:r>
              <a:rPr lang="de-DE" sz="1350" i="1">
                <a:solidFill>
                  <a:srgbClr val="FF0000"/>
                </a:solidFill>
              </a:rPr>
              <a:t>r</a:t>
            </a:r>
            <a:r>
              <a:rPr lang="de-DE" sz="1350" i="1" baseline="-25000">
                <a:solidFill>
                  <a:srgbClr val="FF0000"/>
                </a:solidFill>
              </a:rPr>
              <a:t>1</a:t>
            </a:r>
            <a:r>
              <a:rPr lang="de-DE" sz="1350" i="1">
                <a:solidFill>
                  <a:srgbClr val="FF0000"/>
                </a:solidFill>
              </a:rPr>
              <a:t>(A) </a:t>
            </a:r>
            <a:r>
              <a:rPr lang="de-DE" sz="1350" i="1">
                <a:solidFill>
                  <a:srgbClr val="FF0000"/>
                </a:solidFill>
                <a:sym typeface="Symbol" pitchFamily="-106" charset="2"/>
              </a:rPr>
              <a:t> w</a:t>
            </a:r>
            <a:r>
              <a:rPr lang="de-DE" sz="1350" i="1" baseline="-25000">
                <a:solidFill>
                  <a:srgbClr val="FF0000"/>
                </a:solidFill>
                <a:sym typeface="Symbol" pitchFamily="-106" charset="2"/>
              </a:rPr>
              <a:t>1</a:t>
            </a:r>
            <a:r>
              <a:rPr lang="de-DE" sz="1350" i="1">
                <a:solidFill>
                  <a:srgbClr val="FF0000"/>
                </a:solidFill>
                <a:sym typeface="Symbol" pitchFamily="-106" charset="2"/>
              </a:rPr>
              <a:t>(A)  r</a:t>
            </a:r>
            <a:r>
              <a:rPr lang="de-DE" sz="1350" i="1" baseline="-25000">
                <a:solidFill>
                  <a:srgbClr val="FF0000"/>
                </a:solidFill>
                <a:sym typeface="Symbol" pitchFamily="-106" charset="2"/>
              </a:rPr>
              <a:t>1</a:t>
            </a:r>
            <a:r>
              <a:rPr lang="de-DE" sz="1350" i="1">
                <a:solidFill>
                  <a:srgbClr val="FF0000"/>
                </a:solidFill>
                <a:sym typeface="Symbol" pitchFamily="-106" charset="2"/>
              </a:rPr>
              <a:t>(B)</a:t>
            </a:r>
            <a:r>
              <a:rPr lang="de-DE" sz="1350" i="1">
                <a:solidFill>
                  <a:srgbClr val="FF0000"/>
                </a:solidFill>
              </a:rPr>
              <a:t> </a:t>
            </a:r>
            <a:r>
              <a:rPr lang="de-DE" sz="1350" i="1">
                <a:solidFill>
                  <a:srgbClr val="FF0000"/>
                </a:solidFill>
                <a:sym typeface="Symbol" pitchFamily="-106" charset="2"/>
              </a:rPr>
              <a:t> w</a:t>
            </a:r>
            <a:r>
              <a:rPr lang="de-DE" sz="1350" i="1" baseline="-25000">
                <a:solidFill>
                  <a:srgbClr val="FF0000"/>
                </a:solidFill>
                <a:sym typeface="Symbol" pitchFamily="-106" charset="2"/>
              </a:rPr>
              <a:t>1</a:t>
            </a:r>
            <a:r>
              <a:rPr lang="de-DE" sz="1350" i="1">
                <a:solidFill>
                  <a:srgbClr val="FF0000"/>
                </a:solidFill>
                <a:sym typeface="Symbol" pitchFamily="-106" charset="2"/>
              </a:rPr>
              <a:t>(B)  c</a:t>
            </a:r>
            <a:r>
              <a:rPr lang="de-DE" sz="1350" i="1" baseline="-25000">
                <a:solidFill>
                  <a:srgbClr val="FF0000"/>
                </a:solidFill>
                <a:sym typeface="Symbol" pitchFamily="-106" charset="2"/>
              </a:rPr>
              <a:t>1</a:t>
            </a:r>
            <a:r>
              <a:rPr lang="de-DE" sz="1350" i="1">
                <a:solidFill>
                  <a:srgbClr val="FF0000"/>
                </a:solidFill>
                <a:sym typeface="Symbol" pitchFamily="-106" charset="2"/>
              </a:rPr>
              <a:t>  r</a:t>
            </a:r>
            <a:r>
              <a:rPr lang="de-DE" sz="1350" i="1" baseline="-25000">
                <a:solidFill>
                  <a:srgbClr val="FF0000"/>
                </a:solidFill>
                <a:sym typeface="Symbol" pitchFamily="-106" charset="2"/>
              </a:rPr>
              <a:t>2</a:t>
            </a:r>
            <a:r>
              <a:rPr lang="de-DE" sz="1350" i="1">
                <a:solidFill>
                  <a:srgbClr val="FF0000"/>
                </a:solidFill>
                <a:sym typeface="Symbol" pitchFamily="-106" charset="2"/>
              </a:rPr>
              <a:t>(C)  w</a:t>
            </a:r>
            <a:r>
              <a:rPr lang="de-DE" sz="1350" i="1" baseline="-25000">
                <a:solidFill>
                  <a:srgbClr val="FF0000"/>
                </a:solidFill>
                <a:sym typeface="Symbol" pitchFamily="-106" charset="2"/>
              </a:rPr>
              <a:t>2</a:t>
            </a:r>
            <a:r>
              <a:rPr lang="de-DE" sz="1350" i="1">
                <a:solidFill>
                  <a:srgbClr val="FF0000"/>
                </a:solidFill>
                <a:sym typeface="Symbol" pitchFamily="-106" charset="2"/>
              </a:rPr>
              <a:t>(C)  r</a:t>
            </a:r>
            <a:r>
              <a:rPr lang="de-DE" sz="1350" i="1" baseline="-25000">
                <a:solidFill>
                  <a:srgbClr val="FF0000"/>
                </a:solidFill>
                <a:sym typeface="Symbol" pitchFamily="-106" charset="2"/>
              </a:rPr>
              <a:t>2</a:t>
            </a:r>
            <a:r>
              <a:rPr lang="de-DE" sz="1350" i="1">
                <a:solidFill>
                  <a:srgbClr val="FF0000"/>
                </a:solidFill>
                <a:sym typeface="Symbol" pitchFamily="-106" charset="2"/>
              </a:rPr>
              <a:t>(A)  w</a:t>
            </a:r>
            <a:r>
              <a:rPr lang="de-DE" sz="1350" i="1" baseline="-25000">
                <a:solidFill>
                  <a:srgbClr val="FF0000"/>
                </a:solidFill>
                <a:sym typeface="Symbol" pitchFamily="-106" charset="2"/>
              </a:rPr>
              <a:t>2</a:t>
            </a:r>
            <a:r>
              <a:rPr lang="de-DE" sz="1350" i="1">
                <a:solidFill>
                  <a:srgbClr val="FF0000"/>
                </a:solidFill>
                <a:sym typeface="Symbol" pitchFamily="-106" charset="2"/>
              </a:rPr>
              <a:t>(A)  c</a:t>
            </a:r>
            <a:r>
              <a:rPr lang="de-DE" sz="1350" i="1" baseline="-25000">
                <a:solidFill>
                  <a:srgbClr val="FF0000"/>
                </a:solidFill>
                <a:sym typeface="Symbol" pitchFamily="-106" charset="2"/>
              </a:rPr>
              <a:t>2</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15</a:t>
            </a:fld>
            <a:endParaRPr lang="en-US" altLang="x-none"/>
          </a:p>
        </p:txBody>
      </p:sp>
    </p:spTree>
    <p:extLst>
      <p:ext uri="{BB962C8B-B14F-4D97-AF65-F5344CB8AC3E}">
        <p14:creationId xmlns:p14="http://schemas.microsoft.com/office/powerpoint/2010/main" val="1601997657"/>
      </p:ext>
    </p:extLst>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pPr algn="ctr"/>
            <a:r>
              <a:rPr lang="de-DE" smtClean="0"/>
              <a:t>Serialisierbare Historie</a:t>
            </a:r>
          </a:p>
        </p:txBody>
      </p:sp>
      <p:sp>
        <p:nvSpPr>
          <p:cNvPr id="20483" name="Rectangle 3"/>
          <p:cNvSpPr>
            <a:spLocks noGrp="1" noChangeArrowheads="1"/>
          </p:cNvSpPr>
          <p:nvPr>
            <p:ph type="body" idx="1"/>
          </p:nvPr>
        </p:nvSpPr>
        <p:spPr>
          <a:xfrm>
            <a:off x="1143000" y="914400"/>
            <a:ext cx="6858000" cy="1119188"/>
          </a:xfrm>
        </p:spPr>
        <p:txBody>
          <a:bodyPr/>
          <a:lstStyle/>
          <a:p>
            <a:pPr>
              <a:spcAft>
                <a:spcPct val="50000"/>
              </a:spcAft>
            </a:pPr>
            <a:r>
              <a:rPr lang="de-DE" smtClean="0"/>
              <a:t>Eine Historie ist </a:t>
            </a:r>
            <a:r>
              <a:rPr lang="de-DE" i="1" smtClean="0"/>
              <a:t>serialisierbar</a:t>
            </a:r>
            <a:r>
              <a:rPr lang="de-DE" smtClean="0"/>
              <a:t> wenn sie äquivalent zu einer seriellen Historie </a:t>
            </a:r>
            <a:r>
              <a:rPr lang="de-DE" i="1" smtClean="0"/>
              <a:t>Hs</a:t>
            </a:r>
            <a:r>
              <a:rPr lang="de-DE" smtClean="0"/>
              <a:t> ist.</a:t>
            </a:r>
          </a:p>
          <a:p>
            <a:r>
              <a:rPr lang="de-DE" b="1" smtClean="0">
                <a:solidFill>
                  <a:srgbClr val="CC0099"/>
                </a:solidFill>
              </a:rPr>
              <a:t>Historie und zugehöriger Serialisierbarkeitsgraph</a:t>
            </a:r>
          </a:p>
        </p:txBody>
      </p:sp>
      <p:sp>
        <p:nvSpPr>
          <p:cNvPr id="20484" name="Text Box 13"/>
          <p:cNvSpPr txBox="1">
            <a:spLocks noChangeArrowheads="1"/>
          </p:cNvSpPr>
          <p:nvPr/>
        </p:nvSpPr>
        <p:spPr bwMode="auto">
          <a:xfrm>
            <a:off x="2705100" y="2193131"/>
            <a:ext cx="826294" cy="425054"/>
          </a:xfrm>
          <a:prstGeom prst="rect">
            <a:avLst/>
          </a:prstGeom>
          <a:noFill/>
          <a:ln w="12700">
            <a:noFill/>
            <a:miter lim="800000"/>
            <a:headEnd/>
            <a:tailEnd/>
          </a:ln>
        </p:spPr>
        <p:txBody>
          <a:bodyPr anchor="ctr"/>
          <a:lstStyle/>
          <a:p>
            <a:pPr>
              <a:spcBef>
                <a:spcPct val="50000"/>
              </a:spcBef>
            </a:pPr>
            <a:r>
              <a:rPr lang="de-DE" i="1">
                <a:latin typeface="Tahoma" pitchFamily="-106" charset="0"/>
              </a:rPr>
              <a:t>r</a:t>
            </a:r>
            <a:r>
              <a:rPr lang="de-DE" i="1" baseline="-25000">
                <a:latin typeface="Tahoma" pitchFamily="-106" charset="0"/>
              </a:rPr>
              <a:t>1</a:t>
            </a:r>
            <a:r>
              <a:rPr lang="de-DE" i="1">
                <a:latin typeface="Tahoma" pitchFamily="-106" charset="0"/>
              </a:rPr>
              <a:t>(A)</a:t>
            </a:r>
          </a:p>
        </p:txBody>
      </p:sp>
      <p:sp>
        <p:nvSpPr>
          <p:cNvPr id="20485" name="Text Box 14"/>
          <p:cNvSpPr txBox="1">
            <a:spLocks noChangeArrowheads="1"/>
          </p:cNvSpPr>
          <p:nvPr/>
        </p:nvSpPr>
        <p:spPr bwMode="auto">
          <a:xfrm>
            <a:off x="3951685" y="2193131"/>
            <a:ext cx="826294" cy="425054"/>
          </a:xfrm>
          <a:prstGeom prst="rect">
            <a:avLst/>
          </a:prstGeom>
          <a:noFill/>
          <a:ln w="12700">
            <a:noFill/>
            <a:miter lim="800000"/>
            <a:headEnd/>
            <a:tailEnd/>
          </a:ln>
        </p:spPr>
        <p:txBody>
          <a:bodyPr anchor="ctr"/>
          <a:lstStyle/>
          <a:p>
            <a:pPr>
              <a:spcBef>
                <a:spcPct val="50000"/>
              </a:spcBef>
            </a:pPr>
            <a:r>
              <a:rPr lang="de-DE" i="1">
                <a:latin typeface="Tahoma" pitchFamily="-106" charset="0"/>
              </a:rPr>
              <a:t>w</a:t>
            </a:r>
            <a:r>
              <a:rPr lang="de-DE" i="1" baseline="-25000">
                <a:latin typeface="Tahoma" pitchFamily="-106" charset="0"/>
              </a:rPr>
              <a:t>1</a:t>
            </a:r>
            <a:r>
              <a:rPr lang="de-DE" i="1">
                <a:latin typeface="Tahoma" pitchFamily="-106" charset="0"/>
              </a:rPr>
              <a:t>(A)</a:t>
            </a:r>
          </a:p>
        </p:txBody>
      </p:sp>
      <p:sp>
        <p:nvSpPr>
          <p:cNvPr id="20486" name="Text Box 15"/>
          <p:cNvSpPr txBox="1">
            <a:spLocks noChangeArrowheads="1"/>
          </p:cNvSpPr>
          <p:nvPr/>
        </p:nvSpPr>
        <p:spPr bwMode="auto">
          <a:xfrm>
            <a:off x="5199460" y="2193131"/>
            <a:ext cx="826294" cy="425054"/>
          </a:xfrm>
          <a:prstGeom prst="rect">
            <a:avLst/>
          </a:prstGeom>
          <a:noFill/>
          <a:ln w="12700">
            <a:noFill/>
            <a:miter lim="800000"/>
            <a:headEnd/>
            <a:tailEnd/>
          </a:ln>
        </p:spPr>
        <p:txBody>
          <a:bodyPr anchor="ctr"/>
          <a:lstStyle/>
          <a:p>
            <a:pPr>
              <a:spcBef>
                <a:spcPct val="50000"/>
              </a:spcBef>
            </a:pPr>
            <a:r>
              <a:rPr lang="de-DE" i="1">
                <a:latin typeface="Tahoma" pitchFamily="-106" charset="0"/>
              </a:rPr>
              <a:t>w</a:t>
            </a:r>
            <a:r>
              <a:rPr lang="de-DE" i="1" baseline="-25000">
                <a:latin typeface="Tahoma" pitchFamily="-106" charset="0"/>
              </a:rPr>
              <a:t>1</a:t>
            </a:r>
            <a:r>
              <a:rPr lang="de-DE" i="1">
                <a:latin typeface="Tahoma" pitchFamily="-106" charset="0"/>
              </a:rPr>
              <a:t>(B)</a:t>
            </a:r>
          </a:p>
        </p:txBody>
      </p:sp>
      <p:cxnSp>
        <p:nvCxnSpPr>
          <p:cNvPr id="20487" name="AutoShape 23"/>
          <p:cNvCxnSpPr>
            <a:cxnSpLocks noChangeShapeType="1"/>
            <a:stCxn id="20484" idx="3"/>
            <a:endCxn id="20485" idx="1"/>
          </p:cNvCxnSpPr>
          <p:nvPr/>
        </p:nvCxnSpPr>
        <p:spPr bwMode="auto">
          <a:xfrm>
            <a:off x="3531394" y="2405063"/>
            <a:ext cx="420291" cy="0"/>
          </a:xfrm>
          <a:prstGeom prst="straightConnector1">
            <a:avLst/>
          </a:prstGeom>
          <a:noFill/>
          <a:ln w="12700">
            <a:solidFill>
              <a:schemeClr val="tx1"/>
            </a:solidFill>
            <a:round/>
            <a:headEnd/>
            <a:tailEnd type="arrow" w="lg" len="med"/>
          </a:ln>
        </p:spPr>
      </p:cxnSp>
      <p:cxnSp>
        <p:nvCxnSpPr>
          <p:cNvPr id="20488" name="AutoShape 24"/>
          <p:cNvCxnSpPr>
            <a:cxnSpLocks noChangeShapeType="1"/>
            <a:stCxn id="20485" idx="3"/>
            <a:endCxn id="20486" idx="1"/>
          </p:cNvCxnSpPr>
          <p:nvPr/>
        </p:nvCxnSpPr>
        <p:spPr bwMode="auto">
          <a:xfrm>
            <a:off x="4777979" y="2405063"/>
            <a:ext cx="421481" cy="0"/>
          </a:xfrm>
          <a:prstGeom prst="straightConnector1">
            <a:avLst/>
          </a:prstGeom>
          <a:noFill/>
          <a:ln w="12700">
            <a:solidFill>
              <a:schemeClr val="tx1"/>
            </a:solidFill>
            <a:round/>
            <a:headEnd/>
            <a:tailEnd type="arrow" w="lg" len="med"/>
          </a:ln>
        </p:spPr>
      </p:cxnSp>
      <p:sp>
        <p:nvSpPr>
          <p:cNvPr id="20489" name="Text Box 7"/>
          <p:cNvSpPr txBox="1">
            <a:spLocks noChangeArrowheads="1"/>
          </p:cNvSpPr>
          <p:nvPr/>
        </p:nvSpPr>
        <p:spPr bwMode="auto">
          <a:xfrm>
            <a:off x="4680348" y="4192191"/>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r</a:t>
            </a:r>
            <a:r>
              <a:rPr lang="de-DE" i="1" baseline="-25000">
                <a:latin typeface="Tahoma" pitchFamily="-106" charset="0"/>
              </a:rPr>
              <a:t>3</a:t>
            </a:r>
            <a:r>
              <a:rPr lang="de-DE" i="1">
                <a:latin typeface="Tahoma" pitchFamily="-106" charset="0"/>
              </a:rPr>
              <a:t>(A)</a:t>
            </a:r>
          </a:p>
        </p:txBody>
      </p:sp>
      <p:sp>
        <p:nvSpPr>
          <p:cNvPr id="20490" name="Text Box 8"/>
          <p:cNvSpPr txBox="1">
            <a:spLocks noChangeArrowheads="1"/>
          </p:cNvSpPr>
          <p:nvPr/>
        </p:nvSpPr>
        <p:spPr bwMode="auto">
          <a:xfrm>
            <a:off x="6354366" y="4192191"/>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w</a:t>
            </a:r>
            <a:r>
              <a:rPr lang="de-DE" i="1" baseline="-25000">
                <a:latin typeface="Tahoma" pitchFamily="-106" charset="0"/>
              </a:rPr>
              <a:t>3</a:t>
            </a:r>
            <a:r>
              <a:rPr lang="de-DE" i="1">
                <a:latin typeface="Tahoma" pitchFamily="-106" charset="0"/>
              </a:rPr>
              <a:t>(A)</a:t>
            </a:r>
          </a:p>
        </p:txBody>
      </p:sp>
      <p:sp>
        <p:nvSpPr>
          <p:cNvPr id="20491" name="Text Box 9"/>
          <p:cNvSpPr txBox="1">
            <a:spLocks noChangeArrowheads="1"/>
          </p:cNvSpPr>
          <p:nvPr/>
        </p:nvSpPr>
        <p:spPr bwMode="auto">
          <a:xfrm>
            <a:off x="7487842" y="4192191"/>
            <a:ext cx="610790" cy="425053"/>
          </a:xfrm>
          <a:prstGeom prst="rect">
            <a:avLst/>
          </a:prstGeom>
          <a:noFill/>
          <a:ln w="12700">
            <a:noFill/>
            <a:miter lim="800000"/>
            <a:headEnd/>
            <a:tailEnd/>
          </a:ln>
        </p:spPr>
        <p:txBody>
          <a:bodyPr anchor="ctr"/>
          <a:lstStyle/>
          <a:p>
            <a:pPr>
              <a:spcBef>
                <a:spcPct val="50000"/>
              </a:spcBef>
            </a:pPr>
            <a:r>
              <a:rPr lang="de-DE" i="1">
                <a:latin typeface="Tahoma" pitchFamily="-106" charset="0"/>
              </a:rPr>
              <a:t>c</a:t>
            </a:r>
            <a:r>
              <a:rPr lang="de-DE" i="1" baseline="-25000">
                <a:latin typeface="Tahoma" pitchFamily="-106" charset="0"/>
              </a:rPr>
              <a:t>3</a:t>
            </a:r>
            <a:endParaRPr lang="de-DE" i="1">
              <a:latin typeface="Tahoma" pitchFamily="-106" charset="0"/>
            </a:endParaRPr>
          </a:p>
        </p:txBody>
      </p:sp>
      <p:sp>
        <p:nvSpPr>
          <p:cNvPr id="20492" name="Text Box 17"/>
          <p:cNvSpPr txBox="1">
            <a:spLocks noChangeArrowheads="1"/>
          </p:cNvSpPr>
          <p:nvPr/>
        </p:nvSpPr>
        <p:spPr bwMode="auto">
          <a:xfrm>
            <a:off x="3654029" y="3165873"/>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r</a:t>
            </a:r>
            <a:r>
              <a:rPr lang="de-DE" i="1" baseline="-25000">
                <a:latin typeface="Tahoma" pitchFamily="-106" charset="0"/>
              </a:rPr>
              <a:t>2</a:t>
            </a:r>
            <a:r>
              <a:rPr lang="de-DE" i="1">
                <a:latin typeface="Tahoma" pitchFamily="-106" charset="0"/>
              </a:rPr>
              <a:t>(A)</a:t>
            </a:r>
          </a:p>
        </p:txBody>
      </p:sp>
      <p:sp>
        <p:nvSpPr>
          <p:cNvPr id="20493" name="Text Box 18"/>
          <p:cNvSpPr txBox="1">
            <a:spLocks noChangeArrowheads="1"/>
          </p:cNvSpPr>
          <p:nvPr/>
        </p:nvSpPr>
        <p:spPr bwMode="auto">
          <a:xfrm>
            <a:off x="5199460" y="3196829"/>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w</a:t>
            </a:r>
            <a:r>
              <a:rPr lang="de-DE" i="1" baseline="-25000">
                <a:latin typeface="Tahoma" pitchFamily="-106" charset="0"/>
              </a:rPr>
              <a:t>2</a:t>
            </a:r>
            <a:r>
              <a:rPr lang="de-DE" i="1">
                <a:latin typeface="Tahoma" pitchFamily="-106" charset="0"/>
              </a:rPr>
              <a:t>(B)</a:t>
            </a:r>
          </a:p>
        </p:txBody>
      </p:sp>
      <p:sp>
        <p:nvSpPr>
          <p:cNvPr id="20494" name="Text Box 20"/>
          <p:cNvSpPr txBox="1">
            <a:spLocks noChangeArrowheads="1"/>
          </p:cNvSpPr>
          <p:nvPr/>
        </p:nvSpPr>
        <p:spPr bwMode="auto">
          <a:xfrm>
            <a:off x="6446044" y="3196829"/>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c</a:t>
            </a:r>
            <a:r>
              <a:rPr lang="de-DE" i="1" baseline="-25000">
                <a:latin typeface="Tahoma" pitchFamily="-106" charset="0"/>
              </a:rPr>
              <a:t>2</a:t>
            </a:r>
            <a:endParaRPr lang="de-DE" i="1">
              <a:latin typeface="Tahoma" pitchFamily="-106" charset="0"/>
            </a:endParaRPr>
          </a:p>
        </p:txBody>
      </p:sp>
      <p:cxnSp>
        <p:nvCxnSpPr>
          <p:cNvPr id="20495" name="AutoShape 21"/>
          <p:cNvCxnSpPr>
            <a:cxnSpLocks noChangeShapeType="1"/>
            <a:stCxn id="20489" idx="3"/>
            <a:endCxn id="20490" idx="1"/>
          </p:cNvCxnSpPr>
          <p:nvPr/>
        </p:nvCxnSpPr>
        <p:spPr bwMode="auto">
          <a:xfrm>
            <a:off x="5506641" y="4405313"/>
            <a:ext cx="847725" cy="0"/>
          </a:xfrm>
          <a:prstGeom prst="straightConnector1">
            <a:avLst/>
          </a:prstGeom>
          <a:noFill/>
          <a:ln w="12700">
            <a:solidFill>
              <a:schemeClr val="tx1"/>
            </a:solidFill>
            <a:round/>
            <a:headEnd/>
            <a:tailEnd type="arrow" w="lg" len="med"/>
          </a:ln>
        </p:spPr>
      </p:cxnSp>
      <p:cxnSp>
        <p:nvCxnSpPr>
          <p:cNvPr id="20496" name="AutoShape 22"/>
          <p:cNvCxnSpPr>
            <a:cxnSpLocks noChangeShapeType="1"/>
            <a:stCxn id="20490" idx="3"/>
            <a:endCxn id="20491" idx="1"/>
          </p:cNvCxnSpPr>
          <p:nvPr/>
        </p:nvCxnSpPr>
        <p:spPr bwMode="auto">
          <a:xfrm>
            <a:off x="7180660" y="4405313"/>
            <a:ext cx="307181" cy="0"/>
          </a:xfrm>
          <a:prstGeom prst="straightConnector1">
            <a:avLst/>
          </a:prstGeom>
          <a:noFill/>
          <a:ln w="12700">
            <a:solidFill>
              <a:schemeClr val="tx1"/>
            </a:solidFill>
            <a:round/>
            <a:headEnd/>
            <a:tailEnd type="arrow" w="lg" len="med"/>
          </a:ln>
        </p:spPr>
      </p:cxnSp>
      <p:cxnSp>
        <p:nvCxnSpPr>
          <p:cNvPr id="20497" name="AutoShape 30"/>
          <p:cNvCxnSpPr>
            <a:cxnSpLocks noChangeShapeType="1"/>
            <a:stCxn id="20492" idx="3"/>
            <a:endCxn id="20493" idx="1"/>
          </p:cNvCxnSpPr>
          <p:nvPr/>
        </p:nvCxnSpPr>
        <p:spPr bwMode="auto">
          <a:xfrm>
            <a:off x="4480322" y="3378994"/>
            <a:ext cx="719138" cy="30956"/>
          </a:xfrm>
          <a:prstGeom prst="straightConnector1">
            <a:avLst/>
          </a:prstGeom>
          <a:noFill/>
          <a:ln w="12700">
            <a:solidFill>
              <a:schemeClr val="tx1"/>
            </a:solidFill>
            <a:round/>
            <a:headEnd/>
            <a:tailEnd type="arrow" w="lg" len="med"/>
          </a:ln>
        </p:spPr>
      </p:cxnSp>
      <p:cxnSp>
        <p:nvCxnSpPr>
          <p:cNvPr id="20498" name="AutoShape 31"/>
          <p:cNvCxnSpPr>
            <a:cxnSpLocks noChangeShapeType="1"/>
            <a:stCxn id="20493" idx="3"/>
            <a:endCxn id="20494" idx="1"/>
          </p:cNvCxnSpPr>
          <p:nvPr/>
        </p:nvCxnSpPr>
        <p:spPr bwMode="auto">
          <a:xfrm>
            <a:off x="6025754" y="3409950"/>
            <a:ext cx="420290" cy="0"/>
          </a:xfrm>
          <a:prstGeom prst="straightConnector1">
            <a:avLst/>
          </a:prstGeom>
          <a:noFill/>
          <a:ln w="12700">
            <a:solidFill>
              <a:schemeClr val="tx1"/>
            </a:solidFill>
            <a:round/>
            <a:headEnd/>
            <a:tailEnd type="arrow" w="lg" len="med"/>
          </a:ln>
        </p:spPr>
      </p:cxnSp>
      <p:sp>
        <p:nvSpPr>
          <p:cNvPr id="20499" name="Text Box 34"/>
          <p:cNvSpPr txBox="1">
            <a:spLocks noChangeArrowheads="1"/>
          </p:cNvSpPr>
          <p:nvPr/>
        </p:nvSpPr>
        <p:spPr bwMode="auto">
          <a:xfrm>
            <a:off x="1925241" y="3196829"/>
            <a:ext cx="826294" cy="425053"/>
          </a:xfrm>
          <a:prstGeom prst="rect">
            <a:avLst/>
          </a:prstGeom>
          <a:noFill/>
          <a:ln w="12700">
            <a:noFill/>
            <a:miter lim="800000"/>
            <a:headEnd/>
            <a:tailEnd/>
          </a:ln>
        </p:spPr>
        <p:txBody>
          <a:bodyPr anchor="ctr"/>
          <a:lstStyle/>
          <a:p>
            <a:pPr>
              <a:spcBef>
                <a:spcPct val="50000"/>
              </a:spcBef>
            </a:pPr>
            <a:r>
              <a:rPr lang="de-DE" i="1">
                <a:latin typeface="Tahoma" pitchFamily="-106" charset="0"/>
              </a:rPr>
              <a:t>H =</a:t>
            </a:r>
          </a:p>
        </p:txBody>
      </p:sp>
      <p:sp>
        <p:nvSpPr>
          <p:cNvPr id="20500" name="Text Box 69"/>
          <p:cNvSpPr txBox="1">
            <a:spLocks noChangeArrowheads="1"/>
          </p:cNvSpPr>
          <p:nvPr/>
        </p:nvSpPr>
        <p:spPr bwMode="auto">
          <a:xfrm>
            <a:off x="6444854" y="2193131"/>
            <a:ext cx="826294" cy="425054"/>
          </a:xfrm>
          <a:prstGeom prst="rect">
            <a:avLst/>
          </a:prstGeom>
          <a:noFill/>
          <a:ln w="12700">
            <a:noFill/>
            <a:miter lim="800000"/>
            <a:headEnd/>
            <a:tailEnd/>
          </a:ln>
        </p:spPr>
        <p:txBody>
          <a:bodyPr anchor="ctr"/>
          <a:lstStyle/>
          <a:p>
            <a:pPr>
              <a:spcBef>
                <a:spcPct val="50000"/>
              </a:spcBef>
            </a:pPr>
            <a:r>
              <a:rPr lang="de-DE" i="1">
                <a:latin typeface="Tahoma" pitchFamily="-106" charset="0"/>
              </a:rPr>
              <a:t>c</a:t>
            </a:r>
            <a:r>
              <a:rPr lang="de-DE" i="1" baseline="-25000">
                <a:latin typeface="Tahoma" pitchFamily="-106" charset="0"/>
              </a:rPr>
              <a:t>1</a:t>
            </a:r>
            <a:endParaRPr lang="de-DE" i="1">
              <a:latin typeface="Tahoma" pitchFamily="-106" charset="0"/>
            </a:endParaRPr>
          </a:p>
        </p:txBody>
      </p:sp>
      <p:cxnSp>
        <p:nvCxnSpPr>
          <p:cNvPr id="20501" name="AutoShape 70"/>
          <p:cNvCxnSpPr>
            <a:cxnSpLocks noChangeShapeType="1"/>
            <a:stCxn id="20486" idx="3"/>
            <a:endCxn id="20500" idx="1"/>
          </p:cNvCxnSpPr>
          <p:nvPr/>
        </p:nvCxnSpPr>
        <p:spPr bwMode="auto">
          <a:xfrm>
            <a:off x="6025754" y="2405063"/>
            <a:ext cx="419100" cy="0"/>
          </a:xfrm>
          <a:prstGeom prst="straightConnector1">
            <a:avLst/>
          </a:prstGeom>
          <a:noFill/>
          <a:ln w="12700">
            <a:solidFill>
              <a:schemeClr val="tx1"/>
            </a:solidFill>
            <a:round/>
            <a:headEnd/>
            <a:tailEnd type="arrow" w="lg" len="med"/>
          </a:ln>
        </p:spPr>
      </p:cxnSp>
      <p:cxnSp>
        <p:nvCxnSpPr>
          <p:cNvPr id="20502" name="AutoShape 71"/>
          <p:cNvCxnSpPr>
            <a:cxnSpLocks noChangeShapeType="1"/>
            <a:stCxn id="20485" idx="2"/>
            <a:endCxn id="20489" idx="0"/>
          </p:cNvCxnSpPr>
          <p:nvPr/>
        </p:nvCxnSpPr>
        <p:spPr bwMode="auto">
          <a:xfrm rot="16200000" flipH="1">
            <a:off x="3942160" y="3040857"/>
            <a:ext cx="1574006" cy="728663"/>
          </a:xfrm>
          <a:prstGeom prst="curvedConnector3">
            <a:avLst>
              <a:gd name="adj1" fmla="val 35171"/>
            </a:avLst>
          </a:prstGeom>
          <a:noFill/>
          <a:ln w="12700">
            <a:solidFill>
              <a:schemeClr val="tx1"/>
            </a:solidFill>
            <a:round/>
            <a:headEnd/>
            <a:tailEnd type="arrow" w="lg" len="med"/>
          </a:ln>
        </p:spPr>
      </p:cxnSp>
      <p:cxnSp>
        <p:nvCxnSpPr>
          <p:cNvPr id="20503" name="AutoShape 72"/>
          <p:cNvCxnSpPr>
            <a:cxnSpLocks noChangeShapeType="1"/>
            <a:stCxn id="20492" idx="0"/>
            <a:endCxn id="20485" idx="2"/>
          </p:cNvCxnSpPr>
          <p:nvPr/>
        </p:nvCxnSpPr>
        <p:spPr bwMode="auto">
          <a:xfrm flipV="1">
            <a:off x="4067176" y="2618185"/>
            <a:ext cx="297656" cy="547688"/>
          </a:xfrm>
          <a:prstGeom prst="straightConnector1">
            <a:avLst/>
          </a:prstGeom>
          <a:noFill/>
          <a:ln w="12700">
            <a:solidFill>
              <a:schemeClr val="tx1"/>
            </a:solidFill>
            <a:round/>
            <a:headEnd/>
            <a:tailEnd type="arrow" w="lg" len="med"/>
          </a:ln>
        </p:spPr>
      </p:cxnSp>
      <p:cxnSp>
        <p:nvCxnSpPr>
          <p:cNvPr id="20504" name="AutoShape 73"/>
          <p:cNvCxnSpPr>
            <a:cxnSpLocks noChangeShapeType="1"/>
            <a:stCxn id="20493" idx="0"/>
            <a:endCxn id="20486" idx="2"/>
          </p:cNvCxnSpPr>
          <p:nvPr/>
        </p:nvCxnSpPr>
        <p:spPr bwMode="auto">
          <a:xfrm flipV="1">
            <a:off x="5612606" y="2618185"/>
            <a:ext cx="0" cy="578644"/>
          </a:xfrm>
          <a:prstGeom prst="straightConnector1">
            <a:avLst/>
          </a:prstGeom>
          <a:noFill/>
          <a:ln w="12700">
            <a:solidFill>
              <a:schemeClr val="tx1"/>
            </a:solidFill>
            <a:round/>
            <a:headEnd/>
            <a:tailEnd type="arrow" w="lg" len="med"/>
          </a:ln>
        </p:spPr>
      </p:cxnSp>
      <p:cxnSp>
        <p:nvCxnSpPr>
          <p:cNvPr id="20505" name="AutoShape 74"/>
          <p:cNvCxnSpPr>
            <a:cxnSpLocks noChangeShapeType="1"/>
            <a:stCxn id="20492" idx="2"/>
            <a:endCxn id="20490" idx="0"/>
          </p:cNvCxnSpPr>
          <p:nvPr/>
        </p:nvCxnSpPr>
        <p:spPr bwMode="auto">
          <a:xfrm>
            <a:off x="4067175" y="3590925"/>
            <a:ext cx="2700338" cy="601266"/>
          </a:xfrm>
          <a:prstGeom prst="straightConnector1">
            <a:avLst/>
          </a:prstGeom>
          <a:noFill/>
          <a:ln w="12700">
            <a:solidFill>
              <a:schemeClr val="tx1"/>
            </a:solidFill>
            <a:round/>
            <a:headEnd/>
            <a:tailEnd type="arrow" w="lg" len="med"/>
          </a:ln>
        </p:spPr>
      </p:cxnSp>
      <p:sp>
        <p:nvSpPr>
          <p:cNvPr id="2" name="Foliennummernplatzhalter 1"/>
          <p:cNvSpPr>
            <a:spLocks noGrp="1"/>
          </p:cNvSpPr>
          <p:nvPr>
            <p:ph type="sldNum" sz="quarter" idx="12"/>
          </p:nvPr>
        </p:nvSpPr>
        <p:spPr/>
        <p:txBody>
          <a:bodyPr/>
          <a:lstStyle/>
          <a:p>
            <a:fld id="{2537F6C5-4A33-2D48-A031-50A1F03A2AD8}" type="slidenum">
              <a:rPr lang="en-US" altLang="x-none" smtClean="0"/>
              <a:pPr/>
              <a:t>16</a:t>
            </a:fld>
            <a:endParaRPr lang="en-US" altLang="x-none"/>
          </a:p>
        </p:txBody>
      </p:sp>
    </p:spTree>
    <p:extLst>
      <p:ext uri="{BB962C8B-B14F-4D97-AF65-F5344CB8AC3E}">
        <p14:creationId xmlns:p14="http://schemas.microsoft.com/office/powerpoint/2010/main" val="885439077"/>
      </p:ext>
    </p:extLst>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algn="ctr"/>
            <a:r>
              <a:rPr lang="de-DE" smtClean="0"/>
              <a:t>Serialisierbarkeitsgraph</a:t>
            </a:r>
          </a:p>
        </p:txBody>
      </p:sp>
      <p:sp>
        <p:nvSpPr>
          <p:cNvPr id="21507" name="Text Box 20"/>
          <p:cNvSpPr txBox="1">
            <a:spLocks noChangeArrowheads="1"/>
          </p:cNvSpPr>
          <p:nvPr/>
        </p:nvSpPr>
        <p:spPr bwMode="auto">
          <a:xfrm>
            <a:off x="2286000" y="1714500"/>
            <a:ext cx="1114425" cy="419100"/>
          </a:xfrm>
          <a:prstGeom prst="rect">
            <a:avLst/>
          </a:prstGeom>
          <a:noFill/>
          <a:ln w="12700">
            <a:noFill/>
            <a:miter lim="800000"/>
            <a:headEnd/>
            <a:tailEnd/>
          </a:ln>
        </p:spPr>
        <p:txBody>
          <a:bodyPr anchor="ctr"/>
          <a:lstStyle/>
          <a:p>
            <a:pPr>
              <a:spcBef>
                <a:spcPct val="50000"/>
              </a:spcBef>
            </a:pPr>
            <a:r>
              <a:rPr lang="de-DE" i="1">
                <a:latin typeface="Tahoma" pitchFamily="-106" charset="0"/>
              </a:rPr>
              <a:t>SG(H )=</a:t>
            </a:r>
          </a:p>
        </p:txBody>
      </p:sp>
      <p:sp>
        <p:nvSpPr>
          <p:cNvPr id="21508" name="Text Box 7"/>
          <p:cNvSpPr txBox="1">
            <a:spLocks noChangeArrowheads="1"/>
          </p:cNvSpPr>
          <p:nvPr/>
        </p:nvSpPr>
        <p:spPr bwMode="auto">
          <a:xfrm>
            <a:off x="4382692" y="1028700"/>
            <a:ext cx="821531" cy="309563"/>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3</a:t>
            </a:r>
            <a:endParaRPr lang="de-DE" i="1">
              <a:latin typeface="Tahoma" pitchFamily="-106" charset="0"/>
            </a:endParaRPr>
          </a:p>
        </p:txBody>
      </p:sp>
      <p:sp>
        <p:nvSpPr>
          <p:cNvPr id="21509" name="Text Box 12"/>
          <p:cNvSpPr txBox="1">
            <a:spLocks noChangeArrowheads="1"/>
          </p:cNvSpPr>
          <p:nvPr/>
        </p:nvSpPr>
        <p:spPr bwMode="auto">
          <a:xfrm>
            <a:off x="4382692" y="2490787"/>
            <a:ext cx="821531" cy="309563"/>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1</a:t>
            </a:r>
            <a:endParaRPr lang="de-DE" i="1">
              <a:latin typeface="Tahoma" pitchFamily="-106" charset="0"/>
            </a:endParaRPr>
          </a:p>
        </p:txBody>
      </p:sp>
      <p:sp>
        <p:nvSpPr>
          <p:cNvPr id="21510" name="Text Box 13"/>
          <p:cNvSpPr txBox="1">
            <a:spLocks noChangeArrowheads="1"/>
          </p:cNvSpPr>
          <p:nvPr/>
        </p:nvSpPr>
        <p:spPr bwMode="auto">
          <a:xfrm>
            <a:off x="3143251" y="1760935"/>
            <a:ext cx="821531" cy="309563"/>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2</a:t>
            </a:r>
            <a:endParaRPr lang="de-DE" i="1">
              <a:latin typeface="Tahoma" pitchFamily="-106" charset="0"/>
            </a:endParaRPr>
          </a:p>
        </p:txBody>
      </p:sp>
      <p:cxnSp>
        <p:nvCxnSpPr>
          <p:cNvPr id="21511" name="AutoShape 25"/>
          <p:cNvCxnSpPr>
            <a:cxnSpLocks noChangeShapeType="1"/>
            <a:stCxn id="21509" idx="0"/>
            <a:endCxn id="21508" idx="2"/>
          </p:cNvCxnSpPr>
          <p:nvPr/>
        </p:nvCxnSpPr>
        <p:spPr bwMode="auto">
          <a:xfrm flipV="1">
            <a:off x="4793456" y="1338263"/>
            <a:ext cx="0" cy="1152525"/>
          </a:xfrm>
          <a:prstGeom prst="straightConnector1">
            <a:avLst/>
          </a:prstGeom>
          <a:noFill/>
          <a:ln w="12700">
            <a:solidFill>
              <a:schemeClr val="tx1"/>
            </a:solidFill>
            <a:round/>
            <a:headEnd/>
            <a:tailEnd type="arrow" w="lg" len="med"/>
          </a:ln>
        </p:spPr>
      </p:cxnSp>
      <p:cxnSp>
        <p:nvCxnSpPr>
          <p:cNvPr id="21512" name="AutoShape 26"/>
          <p:cNvCxnSpPr>
            <a:cxnSpLocks noChangeShapeType="1"/>
            <a:stCxn id="21510" idx="2"/>
            <a:endCxn id="21509" idx="1"/>
          </p:cNvCxnSpPr>
          <p:nvPr/>
        </p:nvCxnSpPr>
        <p:spPr bwMode="auto">
          <a:xfrm>
            <a:off x="3554016" y="2070497"/>
            <a:ext cx="828675" cy="575072"/>
          </a:xfrm>
          <a:prstGeom prst="straightConnector1">
            <a:avLst/>
          </a:prstGeom>
          <a:noFill/>
          <a:ln w="12700">
            <a:solidFill>
              <a:schemeClr val="tx1"/>
            </a:solidFill>
            <a:round/>
            <a:headEnd/>
            <a:tailEnd type="arrow" w="lg" len="med"/>
          </a:ln>
        </p:spPr>
      </p:cxnSp>
      <p:cxnSp>
        <p:nvCxnSpPr>
          <p:cNvPr id="21513" name="AutoShape 28"/>
          <p:cNvCxnSpPr>
            <a:cxnSpLocks noChangeShapeType="1"/>
            <a:stCxn id="21510" idx="0"/>
            <a:endCxn id="21508" idx="1"/>
          </p:cNvCxnSpPr>
          <p:nvPr/>
        </p:nvCxnSpPr>
        <p:spPr bwMode="auto">
          <a:xfrm flipV="1">
            <a:off x="3554016" y="1183481"/>
            <a:ext cx="828675" cy="577454"/>
          </a:xfrm>
          <a:prstGeom prst="straightConnector1">
            <a:avLst/>
          </a:prstGeom>
          <a:noFill/>
          <a:ln w="12700">
            <a:solidFill>
              <a:schemeClr val="tx1"/>
            </a:solidFill>
            <a:round/>
            <a:headEnd/>
            <a:tailEnd type="arrow" w="lg" len="sm"/>
          </a:ln>
        </p:spPr>
      </p:cxnSp>
      <p:sp>
        <p:nvSpPr>
          <p:cNvPr id="21514" name="Text Box 30"/>
          <p:cNvSpPr txBox="1">
            <a:spLocks noChangeArrowheads="1"/>
          </p:cNvSpPr>
          <p:nvPr/>
        </p:nvSpPr>
        <p:spPr bwMode="auto">
          <a:xfrm>
            <a:off x="1143000" y="3200400"/>
            <a:ext cx="6972300" cy="1477328"/>
          </a:xfrm>
          <a:prstGeom prst="rect">
            <a:avLst/>
          </a:prstGeom>
          <a:noFill/>
          <a:ln w="12700">
            <a:noFill/>
            <a:miter lim="800000"/>
            <a:headEnd/>
            <a:tailEnd/>
          </a:ln>
        </p:spPr>
        <p:txBody>
          <a:bodyPr>
            <a:spAutoFit/>
          </a:bodyPr>
          <a:lstStyle/>
          <a:p>
            <a:pPr algn="l">
              <a:spcBef>
                <a:spcPct val="50000"/>
              </a:spcBef>
              <a:spcAft>
                <a:spcPct val="50000"/>
              </a:spcAft>
              <a:buClr>
                <a:schemeClr val="accent2"/>
              </a:buClr>
              <a:buFont typeface="Webdings" pitchFamily="-106" charset="2"/>
              <a:buChar char="="/>
            </a:pPr>
            <a:r>
              <a:rPr kumimoji="1" lang="de-DE" i="1">
                <a:latin typeface="Tahoma" pitchFamily="-106" charset="0"/>
                <a:sym typeface="Symbol" pitchFamily="-106" charset="2"/>
              </a:rPr>
              <a:t>w</a:t>
            </a:r>
            <a:r>
              <a:rPr kumimoji="1" lang="de-DE" i="1" baseline="-25000">
                <a:latin typeface="Tahoma" pitchFamily="-106" charset="0"/>
                <a:sym typeface="Symbol" pitchFamily="-106" charset="2"/>
              </a:rPr>
              <a:t>1</a:t>
            </a:r>
            <a:r>
              <a:rPr kumimoji="1" lang="de-DE" i="1">
                <a:latin typeface="Tahoma" pitchFamily="-106" charset="0"/>
                <a:sym typeface="Symbol" pitchFamily="-106" charset="2"/>
              </a:rPr>
              <a:t>(A)  r</a:t>
            </a:r>
            <a:r>
              <a:rPr kumimoji="1" lang="de-DE" i="1" baseline="-25000">
                <a:latin typeface="Tahoma" pitchFamily="-106" charset="0"/>
                <a:sym typeface="Symbol" pitchFamily="-106" charset="2"/>
              </a:rPr>
              <a:t>3</a:t>
            </a:r>
            <a:r>
              <a:rPr kumimoji="1" lang="de-DE" i="1">
                <a:latin typeface="Tahoma" pitchFamily="-106" charset="0"/>
                <a:sym typeface="Symbol" pitchFamily="-106" charset="2"/>
              </a:rPr>
              <a:t>(A)</a:t>
            </a:r>
            <a:r>
              <a:rPr lang="de-DE">
                <a:latin typeface="Tahoma" pitchFamily="-106" charset="0"/>
              </a:rPr>
              <a:t> der Historie </a:t>
            </a:r>
            <a:r>
              <a:rPr lang="de-DE" i="1">
                <a:latin typeface="Tahoma" pitchFamily="-106" charset="0"/>
              </a:rPr>
              <a:t>H</a:t>
            </a:r>
            <a:r>
              <a:rPr lang="de-DE">
                <a:latin typeface="Tahoma" pitchFamily="-106" charset="0"/>
              </a:rPr>
              <a:t>  führt zur Kante </a:t>
            </a:r>
            <a:r>
              <a:rPr lang="de-DE" i="1">
                <a:latin typeface="Tahoma" pitchFamily="-106" charset="0"/>
              </a:rPr>
              <a:t>T</a:t>
            </a:r>
            <a:r>
              <a:rPr lang="de-DE" i="1" baseline="-25000">
                <a:latin typeface="Tahoma" pitchFamily="-106" charset="0"/>
              </a:rPr>
              <a:t>1</a:t>
            </a:r>
            <a:r>
              <a:rPr lang="de-DE" i="1">
                <a:latin typeface="Tahoma" pitchFamily="-106" charset="0"/>
              </a:rPr>
              <a:t> </a:t>
            </a:r>
            <a:r>
              <a:rPr kumimoji="1" lang="de-DE" i="1">
                <a:latin typeface="Tahoma" pitchFamily="-106" charset="0"/>
                <a:sym typeface="Symbol" pitchFamily="-106" charset="2"/>
              </a:rPr>
              <a:t> T</a:t>
            </a:r>
            <a:r>
              <a:rPr kumimoji="1" lang="de-DE" i="1" baseline="-25000">
                <a:latin typeface="Tahoma" pitchFamily="-106" charset="0"/>
                <a:sym typeface="Symbol" pitchFamily="-106" charset="2"/>
              </a:rPr>
              <a:t>3</a:t>
            </a:r>
            <a:r>
              <a:rPr kumimoji="1" lang="de-DE">
                <a:latin typeface="Tahoma" pitchFamily="-106" charset="0"/>
                <a:sym typeface="Symbol" pitchFamily="-106" charset="2"/>
              </a:rPr>
              <a:t> des SG</a:t>
            </a:r>
          </a:p>
          <a:p>
            <a:pPr algn="l">
              <a:spcBef>
                <a:spcPct val="50000"/>
              </a:spcBef>
              <a:spcAft>
                <a:spcPct val="50000"/>
              </a:spcAft>
              <a:buClr>
                <a:schemeClr val="accent2"/>
              </a:buClr>
              <a:buFont typeface="Webdings" pitchFamily="-106" charset="2"/>
              <a:buChar char="="/>
            </a:pPr>
            <a:r>
              <a:rPr kumimoji="1" lang="de-DE">
                <a:latin typeface="Tahoma" pitchFamily="-106" charset="0"/>
                <a:sym typeface="Symbol" pitchFamily="-106" charset="2"/>
              </a:rPr>
              <a:t>weitere Kanten analog</a:t>
            </a:r>
          </a:p>
          <a:p>
            <a:pPr algn="l">
              <a:spcBef>
                <a:spcPct val="50000"/>
              </a:spcBef>
              <a:spcAft>
                <a:spcPct val="50000"/>
              </a:spcAft>
              <a:buClr>
                <a:schemeClr val="accent2"/>
              </a:buClr>
              <a:buFont typeface="Webdings" pitchFamily="-106" charset="2"/>
              <a:buChar char="="/>
            </a:pPr>
            <a:r>
              <a:rPr kumimoji="1" lang="de-DE">
                <a:latin typeface="Tahoma" pitchFamily="-106" charset="0"/>
                <a:sym typeface="Symbol" pitchFamily="-106" charset="2"/>
              </a:rPr>
              <a:t>„Verdichtung“ der Historie</a:t>
            </a:r>
            <a:endParaRPr kumimoji="1" lang="de-DE" i="1">
              <a:latin typeface="Tahoma" pitchFamily="-106" charset="0"/>
              <a:sym typeface="Symbol" pitchFamily="-106" charset="2"/>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17</a:t>
            </a:fld>
            <a:endParaRPr lang="en-US" altLang="x-none"/>
          </a:p>
        </p:txBody>
      </p:sp>
    </p:spTree>
    <p:extLst>
      <p:ext uri="{BB962C8B-B14F-4D97-AF65-F5344CB8AC3E}">
        <p14:creationId xmlns:p14="http://schemas.microsoft.com/office/powerpoint/2010/main" val="1555007214"/>
      </p:ext>
    </p:extLst>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a:xfrm>
            <a:off x="1143000" y="0"/>
            <a:ext cx="6858000" cy="628650"/>
          </a:xfrm>
        </p:spPr>
        <p:txBody>
          <a:bodyPr/>
          <a:lstStyle/>
          <a:p>
            <a:pPr algn="ctr"/>
            <a:r>
              <a:rPr lang="de-DE" smtClean="0"/>
              <a:t>Serialisierbarkeitstheorem</a:t>
            </a:r>
          </a:p>
        </p:txBody>
      </p:sp>
      <p:sp>
        <p:nvSpPr>
          <p:cNvPr id="2052" name="Rectangle 3"/>
          <p:cNvSpPr>
            <a:spLocks noGrp="1" noChangeArrowheads="1"/>
          </p:cNvSpPr>
          <p:nvPr>
            <p:ph type="body" idx="1"/>
          </p:nvPr>
        </p:nvSpPr>
        <p:spPr>
          <a:xfrm>
            <a:off x="1143000" y="914400"/>
            <a:ext cx="6858000" cy="2550319"/>
          </a:xfrm>
        </p:spPr>
        <p:txBody>
          <a:bodyPr/>
          <a:lstStyle/>
          <a:p>
            <a:pPr>
              <a:spcAft>
                <a:spcPct val="100000"/>
              </a:spcAft>
            </a:pPr>
            <a:r>
              <a:rPr lang="de-DE" smtClean="0"/>
              <a:t>Eine Historie </a:t>
            </a:r>
            <a:r>
              <a:rPr lang="de-DE" i="1" smtClean="0"/>
              <a:t>H</a:t>
            </a:r>
            <a:r>
              <a:rPr lang="de-DE" smtClean="0"/>
              <a:t> ist genau dann </a:t>
            </a:r>
            <a:r>
              <a:rPr lang="de-DE" i="1" smtClean="0"/>
              <a:t>serialisierbar</a:t>
            </a:r>
            <a:r>
              <a:rPr lang="de-DE" smtClean="0"/>
              <a:t>, wenn der zugehörige Serialisierbarkeitsgraph </a:t>
            </a:r>
            <a:r>
              <a:rPr lang="de-DE" i="1" smtClean="0"/>
              <a:t>SG(H) </a:t>
            </a:r>
            <a:r>
              <a:rPr lang="de-DE" smtClean="0"/>
              <a:t>azyklisch ist.</a:t>
            </a:r>
          </a:p>
          <a:p>
            <a:r>
              <a:rPr lang="de-DE" b="1" smtClean="0">
                <a:solidFill>
                  <a:srgbClr val="CC0099"/>
                </a:solidFill>
              </a:rPr>
              <a:t>Historie</a:t>
            </a:r>
          </a:p>
          <a:p>
            <a:pPr algn="ctr"/>
            <a:r>
              <a:rPr lang="de-DE" smtClean="0">
                <a:solidFill>
                  <a:srgbClr val="FF6600"/>
                </a:solidFill>
              </a:rPr>
              <a:t>H =</a:t>
            </a:r>
          </a:p>
          <a:p>
            <a:pPr algn="ctr">
              <a:spcAft>
                <a:spcPct val="150000"/>
              </a:spcAft>
            </a:pPr>
            <a:r>
              <a:rPr lang="de-DE" sz="1500" i="1">
                <a:solidFill>
                  <a:srgbClr val="FF6600"/>
                </a:solidFill>
                <a:sym typeface="Symbol" pitchFamily="-106" charset="2"/>
              </a:rPr>
              <a:t>w</a:t>
            </a:r>
            <a:r>
              <a:rPr lang="de-DE" sz="1500" i="1" baseline="-25000">
                <a:solidFill>
                  <a:srgbClr val="FF6600"/>
                </a:solidFill>
                <a:sym typeface="Symbol" pitchFamily="-106" charset="2"/>
              </a:rPr>
              <a:t>1</a:t>
            </a:r>
            <a:r>
              <a:rPr lang="de-DE" sz="1500" i="1">
                <a:solidFill>
                  <a:srgbClr val="FF6600"/>
                </a:solidFill>
                <a:sym typeface="Symbol" pitchFamily="-106" charset="2"/>
              </a:rPr>
              <a:t>(A)  w</a:t>
            </a:r>
            <a:r>
              <a:rPr lang="de-DE" sz="1500" i="1" baseline="-25000">
                <a:solidFill>
                  <a:srgbClr val="FF6600"/>
                </a:solidFill>
                <a:sym typeface="Symbol" pitchFamily="-106" charset="2"/>
              </a:rPr>
              <a:t>1</a:t>
            </a:r>
            <a:r>
              <a:rPr lang="de-DE" sz="1500" i="1">
                <a:solidFill>
                  <a:srgbClr val="FF6600"/>
                </a:solidFill>
                <a:sym typeface="Symbol" pitchFamily="-106" charset="2"/>
              </a:rPr>
              <a:t>(B)  c</a:t>
            </a:r>
            <a:r>
              <a:rPr lang="de-DE" sz="1500" i="1" baseline="-25000">
                <a:solidFill>
                  <a:srgbClr val="FF6600"/>
                </a:solidFill>
                <a:sym typeface="Symbol" pitchFamily="-106" charset="2"/>
              </a:rPr>
              <a:t>1</a:t>
            </a:r>
            <a:r>
              <a:rPr lang="de-DE" sz="1500" i="1">
                <a:solidFill>
                  <a:srgbClr val="FF6600"/>
                </a:solidFill>
                <a:sym typeface="Symbol" pitchFamily="-106" charset="2"/>
              </a:rPr>
              <a:t>  r</a:t>
            </a:r>
            <a:r>
              <a:rPr lang="de-DE" sz="1500" i="1" baseline="-25000">
                <a:solidFill>
                  <a:srgbClr val="FF6600"/>
                </a:solidFill>
                <a:sym typeface="Symbol" pitchFamily="-106" charset="2"/>
              </a:rPr>
              <a:t>2</a:t>
            </a:r>
            <a:r>
              <a:rPr lang="de-DE" sz="1500" i="1">
                <a:solidFill>
                  <a:srgbClr val="FF6600"/>
                </a:solidFill>
                <a:sym typeface="Symbol" pitchFamily="-106" charset="2"/>
              </a:rPr>
              <a:t>(A)  </a:t>
            </a:r>
            <a:r>
              <a:rPr lang="de-DE" sz="1500" i="1">
                <a:solidFill>
                  <a:srgbClr val="FF6600"/>
                </a:solidFill>
              </a:rPr>
              <a:t>r</a:t>
            </a:r>
            <a:r>
              <a:rPr lang="de-DE" sz="1500" i="1" baseline="-25000">
                <a:solidFill>
                  <a:srgbClr val="FF6600"/>
                </a:solidFill>
              </a:rPr>
              <a:t>3</a:t>
            </a:r>
            <a:r>
              <a:rPr lang="de-DE" sz="1500" i="1">
                <a:solidFill>
                  <a:srgbClr val="FF6600"/>
                </a:solidFill>
              </a:rPr>
              <a:t>(B) </a:t>
            </a:r>
            <a:r>
              <a:rPr lang="de-DE" sz="1500" i="1">
                <a:solidFill>
                  <a:srgbClr val="FF6600"/>
                </a:solidFill>
                <a:sym typeface="Symbol" pitchFamily="-106" charset="2"/>
              </a:rPr>
              <a:t> w</a:t>
            </a:r>
            <a:r>
              <a:rPr lang="de-DE" sz="1500" i="1" baseline="-25000">
                <a:solidFill>
                  <a:srgbClr val="FF6600"/>
                </a:solidFill>
                <a:sym typeface="Symbol" pitchFamily="-106" charset="2"/>
              </a:rPr>
              <a:t>2</a:t>
            </a:r>
            <a:r>
              <a:rPr lang="de-DE" sz="1500" i="1">
                <a:solidFill>
                  <a:srgbClr val="FF6600"/>
                </a:solidFill>
                <a:sym typeface="Symbol" pitchFamily="-106" charset="2"/>
              </a:rPr>
              <a:t>(A)</a:t>
            </a:r>
            <a:r>
              <a:rPr lang="de-DE" sz="1500" i="1">
                <a:solidFill>
                  <a:srgbClr val="FF6600"/>
                </a:solidFill>
              </a:rPr>
              <a:t> </a:t>
            </a:r>
            <a:r>
              <a:rPr lang="de-DE" sz="1500" i="1">
                <a:solidFill>
                  <a:srgbClr val="FF6600"/>
                </a:solidFill>
                <a:sym typeface="Symbol" pitchFamily="-106" charset="2"/>
              </a:rPr>
              <a:t> c</a:t>
            </a:r>
            <a:r>
              <a:rPr lang="de-DE" sz="1500" i="1" baseline="-25000">
                <a:solidFill>
                  <a:srgbClr val="FF6600"/>
                </a:solidFill>
                <a:sym typeface="Symbol" pitchFamily="-106" charset="2"/>
              </a:rPr>
              <a:t>2</a:t>
            </a:r>
            <a:r>
              <a:rPr lang="de-DE" sz="1500" i="1">
                <a:solidFill>
                  <a:srgbClr val="FF6600"/>
                </a:solidFill>
                <a:sym typeface="Symbol" pitchFamily="-106" charset="2"/>
              </a:rPr>
              <a:t>  w</a:t>
            </a:r>
            <a:r>
              <a:rPr lang="de-DE" sz="1500" i="1" baseline="-25000">
                <a:solidFill>
                  <a:srgbClr val="FF6600"/>
                </a:solidFill>
                <a:sym typeface="Symbol" pitchFamily="-106" charset="2"/>
              </a:rPr>
              <a:t>3</a:t>
            </a:r>
            <a:r>
              <a:rPr lang="de-DE" sz="1500" i="1">
                <a:solidFill>
                  <a:srgbClr val="FF6600"/>
                </a:solidFill>
                <a:sym typeface="Symbol" pitchFamily="-106" charset="2"/>
              </a:rPr>
              <a:t>(B)  c</a:t>
            </a:r>
            <a:r>
              <a:rPr lang="de-DE" sz="1500" i="1" baseline="-25000">
                <a:solidFill>
                  <a:srgbClr val="FF6600"/>
                </a:solidFill>
                <a:sym typeface="Symbol" pitchFamily="-106" charset="2"/>
              </a:rPr>
              <a:t>3</a:t>
            </a:r>
          </a:p>
          <a:p>
            <a:r>
              <a:rPr lang="de-DE" b="1" smtClean="0">
                <a:sym typeface="Symbol" pitchFamily="-106" charset="2"/>
              </a:rPr>
              <a:t>   </a:t>
            </a:r>
            <a:r>
              <a:rPr lang="de-DE" b="1" smtClean="0">
                <a:solidFill>
                  <a:srgbClr val="CC0099"/>
                </a:solidFill>
                <a:sym typeface="Symbol" pitchFamily="-106" charset="2"/>
              </a:rPr>
              <a:t>Serialisierbarkeitsgraph         Topologische Ordnung(en)</a:t>
            </a:r>
          </a:p>
          <a:p>
            <a:pPr>
              <a:spcAft>
                <a:spcPct val="200000"/>
              </a:spcAft>
            </a:pPr>
            <a:endParaRPr lang="de-DE" b="1" smtClean="0">
              <a:solidFill>
                <a:srgbClr val="CC0099"/>
              </a:solidFill>
              <a:sym typeface="Symbol" pitchFamily="-106" charset="2"/>
            </a:endParaRPr>
          </a:p>
        </p:txBody>
      </p:sp>
      <p:sp>
        <p:nvSpPr>
          <p:cNvPr id="2053" name="Text Box 4"/>
          <p:cNvSpPr txBox="1">
            <a:spLocks noChangeArrowheads="1"/>
          </p:cNvSpPr>
          <p:nvPr/>
        </p:nvSpPr>
        <p:spPr bwMode="auto">
          <a:xfrm>
            <a:off x="1257300" y="3886200"/>
            <a:ext cx="1114425" cy="419100"/>
          </a:xfrm>
          <a:prstGeom prst="rect">
            <a:avLst/>
          </a:prstGeom>
          <a:noFill/>
          <a:ln w="12700">
            <a:noFill/>
            <a:miter lim="800000"/>
            <a:headEnd/>
            <a:tailEnd/>
          </a:ln>
        </p:spPr>
        <p:txBody>
          <a:bodyPr anchor="ctr"/>
          <a:lstStyle/>
          <a:p>
            <a:pPr>
              <a:spcBef>
                <a:spcPct val="50000"/>
              </a:spcBef>
            </a:pPr>
            <a:r>
              <a:rPr lang="de-DE" i="1">
                <a:latin typeface="Tahoma" pitchFamily="-106" charset="0"/>
              </a:rPr>
              <a:t>SG(H )=</a:t>
            </a:r>
          </a:p>
        </p:txBody>
      </p:sp>
      <p:sp>
        <p:nvSpPr>
          <p:cNvPr id="2054" name="Text Box 6"/>
          <p:cNvSpPr txBox="1">
            <a:spLocks noChangeArrowheads="1"/>
          </p:cNvSpPr>
          <p:nvPr/>
        </p:nvSpPr>
        <p:spPr bwMode="auto">
          <a:xfrm>
            <a:off x="3353992" y="3314701"/>
            <a:ext cx="821531" cy="289322"/>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2</a:t>
            </a:r>
            <a:endParaRPr lang="de-DE" i="1">
              <a:latin typeface="Tahoma" pitchFamily="-106" charset="0"/>
            </a:endParaRPr>
          </a:p>
        </p:txBody>
      </p:sp>
      <p:sp>
        <p:nvSpPr>
          <p:cNvPr id="2055" name="Text Box 7"/>
          <p:cNvSpPr txBox="1">
            <a:spLocks noChangeArrowheads="1"/>
          </p:cNvSpPr>
          <p:nvPr/>
        </p:nvSpPr>
        <p:spPr bwMode="auto">
          <a:xfrm>
            <a:off x="3353992" y="4682728"/>
            <a:ext cx="821531" cy="289322"/>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3</a:t>
            </a:r>
            <a:endParaRPr lang="de-DE" i="1">
              <a:latin typeface="Tahoma" pitchFamily="-106" charset="0"/>
            </a:endParaRPr>
          </a:p>
        </p:txBody>
      </p:sp>
      <p:sp>
        <p:nvSpPr>
          <p:cNvPr id="2056" name="Text Box 8"/>
          <p:cNvSpPr txBox="1">
            <a:spLocks noChangeArrowheads="1"/>
          </p:cNvSpPr>
          <p:nvPr/>
        </p:nvSpPr>
        <p:spPr bwMode="auto">
          <a:xfrm>
            <a:off x="2114551" y="3999310"/>
            <a:ext cx="821531" cy="289322"/>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1</a:t>
            </a:r>
            <a:endParaRPr lang="de-DE" i="1">
              <a:latin typeface="Tahoma" pitchFamily="-106" charset="0"/>
            </a:endParaRPr>
          </a:p>
        </p:txBody>
      </p:sp>
      <p:cxnSp>
        <p:nvCxnSpPr>
          <p:cNvPr id="2057" name="AutoShape 10"/>
          <p:cNvCxnSpPr>
            <a:cxnSpLocks noChangeShapeType="1"/>
            <a:stCxn id="2056" idx="2"/>
            <a:endCxn id="2055" idx="1"/>
          </p:cNvCxnSpPr>
          <p:nvPr/>
        </p:nvCxnSpPr>
        <p:spPr bwMode="auto">
          <a:xfrm>
            <a:off x="2525316" y="4288631"/>
            <a:ext cx="828675" cy="538163"/>
          </a:xfrm>
          <a:prstGeom prst="straightConnector1">
            <a:avLst/>
          </a:prstGeom>
          <a:noFill/>
          <a:ln w="12700">
            <a:solidFill>
              <a:schemeClr val="tx1"/>
            </a:solidFill>
            <a:round/>
            <a:headEnd/>
            <a:tailEnd type="arrow" w="lg" len="med"/>
          </a:ln>
        </p:spPr>
      </p:cxnSp>
      <p:cxnSp>
        <p:nvCxnSpPr>
          <p:cNvPr id="2058" name="AutoShape 11"/>
          <p:cNvCxnSpPr>
            <a:cxnSpLocks noChangeShapeType="1"/>
            <a:stCxn id="2056" idx="0"/>
            <a:endCxn id="2054" idx="1"/>
          </p:cNvCxnSpPr>
          <p:nvPr/>
        </p:nvCxnSpPr>
        <p:spPr bwMode="auto">
          <a:xfrm flipV="1">
            <a:off x="2525316" y="3459956"/>
            <a:ext cx="828675" cy="539354"/>
          </a:xfrm>
          <a:prstGeom prst="straightConnector1">
            <a:avLst/>
          </a:prstGeom>
          <a:noFill/>
          <a:ln w="12700">
            <a:solidFill>
              <a:schemeClr val="tx1"/>
            </a:solidFill>
            <a:round/>
            <a:headEnd/>
            <a:tailEnd type="arrow" w="lg" len="sm"/>
          </a:ln>
        </p:spPr>
      </p:cxnSp>
      <p:graphicFrame>
        <p:nvGraphicFramePr>
          <p:cNvPr id="2050" name="Object 12"/>
          <p:cNvGraphicFramePr>
            <a:graphicFrameLocks noChangeAspect="1"/>
          </p:cNvGraphicFramePr>
          <p:nvPr/>
        </p:nvGraphicFramePr>
        <p:xfrm>
          <a:off x="5143500" y="3257551"/>
          <a:ext cx="2147888" cy="1754981"/>
        </p:xfrm>
        <a:graphic>
          <a:graphicData uri="http://schemas.openxmlformats.org/presentationml/2006/ole">
            <mc:AlternateContent xmlns:mc="http://schemas.openxmlformats.org/markup-compatibility/2006">
              <mc:Choice xmlns:v="urn:schemas-microsoft-com:vml" Requires="v">
                <p:oleObj spid="_x0000_s2063" name="Equation" r:id="rId4" imgW="901440" imgH="736560" progId="Equation.3">
                  <p:embed/>
                </p:oleObj>
              </mc:Choice>
              <mc:Fallback>
                <p:oleObj name="Equation" r:id="rId4" imgW="901440" imgH="73656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43500" y="3257551"/>
                        <a:ext cx="2147888" cy="1754981"/>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059" name="Line 13"/>
          <p:cNvSpPr>
            <a:spLocks noChangeShapeType="1"/>
          </p:cNvSpPr>
          <p:nvPr/>
        </p:nvSpPr>
        <p:spPr bwMode="auto">
          <a:xfrm>
            <a:off x="4093029" y="2770415"/>
            <a:ext cx="0" cy="2286000"/>
          </a:xfrm>
          <a:prstGeom prst="line">
            <a:avLst/>
          </a:prstGeom>
          <a:noFill/>
          <a:ln w="25400">
            <a:pattFill prst="smCheck">
              <a:fgClr>
                <a:srgbClr val="FF0000"/>
              </a:fgClr>
              <a:bgClr>
                <a:srgbClr val="FFFF99"/>
              </a:bgClr>
            </a:pattFill>
            <a:round/>
            <a:headEnd/>
            <a:tailEnd/>
          </a:ln>
        </p:spPr>
        <p:txBody>
          <a:bodyPr>
            <a:spAutoFit/>
          </a:bodyPr>
          <a:lstStyle/>
          <a:p>
            <a:endParaRPr lang="de-DE"/>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18</a:t>
            </a:fld>
            <a:endParaRPr lang="en-US" altLang="x-none"/>
          </a:p>
        </p:txBody>
      </p:sp>
    </p:spTree>
    <p:extLst>
      <p:ext uri="{BB962C8B-B14F-4D97-AF65-F5344CB8AC3E}">
        <p14:creationId xmlns:p14="http://schemas.microsoft.com/office/powerpoint/2010/main" val="1022690063"/>
      </p:ext>
    </p:extLst>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algn="ctr"/>
            <a:r>
              <a:rPr lang="de-DE" sz="2400"/>
              <a:t>Eigenschaften von Historien </a:t>
            </a:r>
            <a:br>
              <a:rPr lang="de-DE" sz="2400"/>
            </a:br>
            <a:r>
              <a:rPr lang="de-DE" sz="2400"/>
              <a:t>bezüglich der Recovery</a:t>
            </a:r>
          </a:p>
        </p:txBody>
      </p:sp>
      <p:sp>
        <p:nvSpPr>
          <p:cNvPr id="22531" name="Rectangle 3"/>
          <p:cNvSpPr>
            <a:spLocks noGrp="1" noChangeArrowheads="1"/>
          </p:cNvSpPr>
          <p:nvPr>
            <p:ph type="body" idx="1"/>
          </p:nvPr>
        </p:nvSpPr>
        <p:spPr>
          <a:xfrm>
            <a:off x="1143000" y="914400"/>
            <a:ext cx="6858000" cy="995363"/>
          </a:xfrm>
        </p:spPr>
        <p:txBody>
          <a:bodyPr/>
          <a:lstStyle/>
          <a:p>
            <a:r>
              <a:rPr lang="de-DE" sz="2100" b="1" dirty="0">
                <a:solidFill>
                  <a:srgbClr val="CC0099"/>
                </a:solidFill>
              </a:rPr>
              <a:t>Terminologie</a:t>
            </a:r>
          </a:p>
          <a:p>
            <a:r>
              <a:rPr lang="de-DE" dirty="0" smtClean="0"/>
              <a:t>Wir sagen, dass  in der Historie </a:t>
            </a:r>
            <a:r>
              <a:rPr lang="de-DE" i="1" dirty="0" smtClean="0"/>
              <a:t>H </a:t>
            </a:r>
            <a:r>
              <a:rPr lang="de-DE" i="1" dirty="0" err="1" smtClean="0"/>
              <a:t>T</a:t>
            </a:r>
            <a:r>
              <a:rPr lang="de-DE" i="1" baseline="-25000" dirty="0" err="1" smtClean="0"/>
              <a:t>i</a:t>
            </a:r>
            <a:r>
              <a:rPr lang="de-DE" dirty="0" smtClean="0"/>
              <a:t> von </a:t>
            </a:r>
            <a:r>
              <a:rPr lang="de-DE" i="1" dirty="0" err="1" smtClean="0"/>
              <a:t>T</a:t>
            </a:r>
            <a:r>
              <a:rPr lang="de-DE" i="1" baseline="-25000" dirty="0" err="1" smtClean="0"/>
              <a:t>j</a:t>
            </a:r>
            <a:r>
              <a:rPr lang="de-DE" dirty="0" smtClean="0"/>
              <a:t>  liest, wenn folgendes gilt:</a:t>
            </a:r>
          </a:p>
        </p:txBody>
      </p:sp>
      <p:sp>
        <p:nvSpPr>
          <p:cNvPr id="22532" name="Text Box 5"/>
          <p:cNvSpPr txBox="1">
            <a:spLocks noChangeArrowheads="1"/>
          </p:cNvSpPr>
          <p:nvPr/>
        </p:nvSpPr>
        <p:spPr bwMode="auto">
          <a:xfrm>
            <a:off x="1142999" y="2057400"/>
            <a:ext cx="7565571" cy="2806922"/>
          </a:xfrm>
          <a:prstGeom prst="rect">
            <a:avLst/>
          </a:prstGeom>
          <a:noFill/>
          <a:ln w="12700">
            <a:noFill/>
            <a:miter lim="800000"/>
            <a:headEnd/>
            <a:tailEnd/>
          </a:ln>
        </p:spPr>
        <p:txBody>
          <a:bodyPr wrap="square">
            <a:spAutoFit/>
          </a:bodyPr>
          <a:lstStyle/>
          <a:p>
            <a:pPr marL="342900" indent="-342900">
              <a:buFontTx/>
              <a:buAutoNum type="arabicPeriod"/>
            </a:pPr>
            <a:r>
              <a:rPr lang="de-DE" dirty="0">
                <a:latin typeface="Tahoma" pitchFamily="-106" charset="0"/>
              </a:rPr>
              <a:t> </a:t>
            </a:r>
            <a:r>
              <a:rPr lang="de-DE" i="1" dirty="0" err="1">
                <a:latin typeface="Tahoma" pitchFamily="-106" charset="0"/>
              </a:rPr>
              <a:t>T</a:t>
            </a:r>
            <a:r>
              <a:rPr lang="de-DE" i="1" baseline="-25000" dirty="0" err="1">
                <a:latin typeface="Tahoma" pitchFamily="-106" charset="0"/>
              </a:rPr>
              <a:t>j</a:t>
            </a:r>
            <a:r>
              <a:rPr lang="de-DE" baseline="-25000" dirty="0">
                <a:latin typeface="Tahoma" pitchFamily="-106" charset="0"/>
              </a:rPr>
              <a:t> </a:t>
            </a:r>
            <a:r>
              <a:rPr lang="de-DE" dirty="0">
                <a:latin typeface="Tahoma" pitchFamily="-106" charset="0"/>
              </a:rPr>
              <a:t>schreibt mindestens ein Datum </a:t>
            </a:r>
            <a:r>
              <a:rPr lang="de-DE" i="1" dirty="0">
                <a:latin typeface="Tahoma" pitchFamily="-106" charset="0"/>
              </a:rPr>
              <a:t>A</a:t>
            </a:r>
            <a:r>
              <a:rPr lang="de-DE" dirty="0">
                <a:latin typeface="Tahoma" pitchFamily="-106" charset="0"/>
              </a:rPr>
              <a:t>, das </a:t>
            </a:r>
            <a:r>
              <a:rPr lang="de-DE" i="1" dirty="0" err="1">
                <a:latin typeface="Tahoma" pitchFamily="-106" charset="0"/>
              </a:rPr>
              <a:t>T</a:t>
            </a:r>
            <a:r>
              <a:rPr lang="de-DE" i="1" baseline="-25000" dirty="0" err="1">
                <a:latin typeface="Tahoma" pitchFamily="-106" charset="0"/>
              </a:rPr>
              <a:t>i</a:t>
            </a:r>
            <a:r>
              <a:rPr lang="de-DE" dirty="0">
                <a:latin typeface="Tahoma" pitchFamily="-106" charset="0"/>
              </a:rPr>
              <a:t> nachfolgend liest, also:</a:t>
            </a:r>
          </a:p>
          <a:p>
            <a:pPr marL="685800" lvl="1" indent="-342900">
              <a:buFont typeface="Arial" charset="0"/>
              <a:buChar char="•"/>
            </a:pPr>
            <a:r>
              <a:rPr lang="de-DE" i="1" dirty="0" err="1">
                <a:solidFill>
                  <a:srgbClr val="FF6600"/>
                </a:solidFill>
                <a:latin typeface="Tahoma" pitchFamily="-106" charset="0"/>
              </a:rPr>
              <a:t>w</a:t>
            </a:r>
            <a:r>
              <a:rPr lang="de-DE" i="1" baseline="-25000" dirty="0" err="1">
                <a:solidFill>
                  <a:srgbClr val="FF6600"/>
                </a:solidFill>
                <a:latin typeface="Tahoma" pitchFamily="-106" charset="0"/>
              </a:rPr>
              <a:t>j</a:t>
            </a:r>
            <a:r>
              <a:rPr lang="de-DE" i="1" dirty="0">
                <a:solidFill>
                  <a:srgbClr val="FF6600"/>
                </a:solidFill>
                <a:latin typeface="Tahoma" pitchFamily="-106" charset="0"/>
              </a:rPr>
              <a:t>(A) &lt;</a:t>
            </a:r>
            <a:r>
              <a:rPr lang="de-DE" i="1" baseline="-25000" dirty="0">
                <a:solidFill>
                  <a:srgbClr val="FF6600"/>
                </a:solidFill>
                <a:latin typeface="Tahoma" pitchFamily="-106" charset="0"/>
              </a:rPr>
              <a:t>H</a:t>
            </a:r>
            <a:r>
              <a:rPr lang="de-DE" i="1" dirty="0">
                <a:solidFill>
                  <a:srgbClr val="FF6600"/>
                </a:solidFill>
                <a:latin typeface="Tahoma" pitchFamily="-106" charset="0"/>
              </a:rPr>
              <a:t> </a:t>
            </a:r>
            <a:r>
              <a:rPr lang="de-DE" i="1" dirty="0" err="1">
                <a:solidFill>
                  <a:srgbClr val="FF6600"/>
                </a:solidFill>
                <a:latin typeface="Tahoma" pitchFamily="-106" charset="0"/>
              </a:rPr>
              <a:t>r</a:t>
            </a:r>
            <a:r>
              <a:rPr lang="de-DE" i="1" baseline="-25000" dirty="0" err="1">
                <a:solidFill>
                  <a:srgbClr val="FF6600"/>
                </a:solidFill>
                <a:latin typeface="Tahoma" pitchFamily="-106" charset="0"/>
              </a:rPr>
              <a:t>i</a:t>
            </a:r>
            <a:r>
              <a:rPr lang="de-DE" i="1" dirty="0">
                <a:solidFill>
                  <a:srgbClr val="FF6600"/>
                </a:solidFill>
                <a:latin typeface="Tahoma" pitchFamily="-106" charset="0"/>
              </a:rPr>
              <a:t>(A)</a:t>
            </a:r>
          </a:p>
          <a:p>
            <a:pPr marL="342900" indent="-342900">
              <a:spcBef>
                <a:spcPct val="40000"/>
              </a:spcBef>
              <a:buFontTx/>
              <a:buAutoNum type="arabicPeriod"/>
            </a:pPr>
            <a:r>
              <a:rPr lang="de-DE" dirty="0">
                <a:latin typeface="Tahoma" pitchFamily="-106" charset="0"/>
              </a:rPr>
              <a:t> </a:t>
            </a:r>
            <a:r>
              <a:rPr lang="de-DE" i="1" dirty="0" err="1">
                <a:latin typeface="Tahoma" pitchFamily="-106" charset="0"/>
              </a:rPr>
              <a:t>T</a:t>
            </a:r>
            <a:r>
              <a:rPr lang="de-DE" i="1" baseline="-25000" dirty="0" err="1">
                <a:latin typeface="Tahoma" pitchFamily="-106" charset="0"/>
              </a:rPr>
              <a:t>j</a:t>
            </a:r>
            <a:r>
              <a:rPr lang="de-DE" dirty="0">
                <a:latin typeface="Tahoma" pitchFamily="-106" charset="0"/>
              </a:rPr>
              <a:t> wird (zumindest) nicht vor dem Lesevorgang von </a:t>
            </a:r>
            <a:r>
              <a:rPr lang="de-DE" i="1" dirty="0" err="1">
                <a:latin typeface="Tahoma" pitchFamily="-106" charset="0"/>
              </a:rPr>
              <a:t>T</a:t>
            </a:r>
            <a:r>
              <a:rPr lang="de-DE" i="1" baseline="-25000" dirty="0" err="1">
                <a:latin typeface="Tahoma" pitchFamily="-106" charset="0"/>
              </a:rPr>
              <a:t>i</a:t>
            </a:r>
            <a:r>
              <a:rPr lang="de-DE" i="1" dirty="0">
                <a:latin typeface="Tahoma" pitchFamily="-106" charset="0"/>
              </a:rPr>
              <a:t> </a:t>
            </a:r>
            <a:r>
              <a:rPr lang="de-DE" dirty="0">
                <a:latin typeface="Tahoma" pitchFamily="-106" charset="0"/>
              </a:rPr>
              <a:t>zurückgesetzt, also:</a:t>
            </a:r>
          </a:p>
          <a:p>
            <a:pPr marL="685800" lvl="1" indent="-342900">
              <a:buFont typeface="Arial" charset="0"/>
              <a:buChar char="•"/>
            </a:pPr>
            <a:r>
              <a:rPr lang="de-DE" i="1" dirty="0" err="1">
                <a:solidFill>
                  <a:srgbClr val="FF6600"/>
                </a:solidFill>
                <a:latin typeface="Tahoma" pitchFamily="-106" charset="0"/>
              </a:rPr>
              <a:t>a</a:t>
            </a:r>
            <a:r>
              <a:rPr lang="de-DE" i="1" baseline="-25000" dirty="0" err="1">
                <a:solidFill>
                  <a:srgbClr val="FF6600"/>
                </a:solidFill>
                <a:latin typeface="Tahoma" pitchFamily="-106" charset="0"/>
              </a:rPr>
              <a:t>j</a:t>
            </a:r>
            <a:r>
              <a:rPr lang="de-DE" i="1" dirty="0">
                <a:solidFill>
                  <a:srgbClr val="FF6600"/>
                </a:solidFill>
                <a:latin typeface="Tahoma" pitchFamily="-106" charset="0"/>
              </a:rPr>
              <a:t> &lt;</a:t>
            </a:r>
            <a:r>
              <a:rPr lang="de-DE" i="1" baseline="-25000" dirty="0">
                <a:solidFill>
                  <a:srgbClr val="FF6600"/>
                </a:solidFill>
                <a:latin typeface="Tahoma" pitchFamily="-106" charset="0"/>
              </a:rPr>
              <a:t>H </a:t>
            </a:r>
            <a:r>
              <a:rPr lang="de-DE" i="1" dirty="0" err="1">
                <a:solidFill>
                  <a:srgbClr val="FF6600"/>
                </a:solidFill>
                <a:latin typeface="Tahoma" pitchFamily="-106" charset="0"/>
              </a:rPr>
              <a:t>r</a:t>
            </a:r>
            <a:r>
              <a:rPr lang="de-DE" i="1" baseline="-25000" dirty="0" err="1">
                <a:solidFill>
                  <a:srgbClr val="FF6600"/>
                </a:solidFill>
                <a:latin typeface="Tahoma" pitchFamily="-106" charset="0"/>
              </a:rPr>
              <a:t>i</a:t>
            </a:r>
            <a:r>
              <a:rPr lang="de-DE" i="1" dirty="0">
                <a:solidFill>
                  <a:srgbClr val="FF6600"/>
                </a:solidFill>
                <a:latin typeface="Tahoma" pitchFamily="-106" charset="0"/>
              </a:rPr>
              <a:t>(A)</a:t>
            </a:r>
          </a:p>
          <a:p>
            <a:pPr marL="342900" indent="-342900">
              <a:spcBef>
                <a:spcPct val="40000"/>
              </a:spcBef>
              <a:buFontTx/>
              <a:buAutoNum type="arabicPeriod"/>
            </a:pPr>
            <a:r>
              <a:rPr lang="de-DE" dirty="0">
                <a:latin typeface="Tahoma" pitchFamily="-106" charset="0"/>
              </a:rPr>
              <a:t>Alle anderen zwischenzeitlichen Schreibvorgänge auf </a:t>
            </a:r>
            <a:r>
              <a:rPr lang="de-DE" i="1" dirty="0">
                <a:latin typeface="Tahoma" pitchFamily="-106" charset="0"/>
              </a:rPr>
              <a:t>A</a:t>
            </a:r>
            <a:r>
              <a:rPr lang="de-DE" dirty="0">
                <a:latin typeface="Tahoma" pitchFamily="-106" charset="0"/>
              </a:rPr>
              <a:t> durch andere Transaktionen </a:t>
            </a:r>
            <a:r>
              <a:rPr lang="de-DE" dirty="0" err="1">
                <a:latin typeface="Tahoma" pitchFamily="-106" charset="0"/>
              </a:rPr>
              <a:t>T</a:t>
            </a:r>
            <a:r>
              <a:rPr lang="de-DE" baseline="-25000" dirty="0" err="1">
                <a:latin typeface="Tahoma" pitchFamily="-106" charset="0"/>
              </a:rPr>
              <a:t>k</a:t>
            </a:r>
            <a:r>
              <a:rPr lang="de-DE" dirty="0">
                <a:latin typeface="Tahoma" pitchFamily="-106" charset="0"/>
              </a:rPr>
              <a:t> werden vor dem Lesen durch</a:t>
            </a:r>
            <a:r>
              <a:rPr lang="de-DE" i="1" dirty="0">
                <a:latin typeface="Tahoma" pitchFamily="-106" charset="0"/>
              </a:rPr>
              <a:t> </a:t>
            </a:r>
            <a:r>
              <a:rPr lang="de-DE" i="1" dirty="0" err="1">
                <a:latin typeface="Tahoma" pitchFamily="-106" charset="0"/>
              </a:rPr>
              <a:t>T</a:t>
            </a:r>
            <a:r>
              <a:rPr lang="de-DE" i="1" baseline="-25000" dirty="0" err="1">
                <a:latin typeface="Tahoma" pitchFamily="-106" charset="0"/>
              </a:rPr>
              <a:t>i</a:t>
            </a:r>
            <a:r>
              <a:rPr lang="de-DE" dirty="0">
                <a:latin typeface="Tahoma" pitchFamily="-106" charset="0"/>
              </a:rPr>
              <a:t> zurückgesetzt. Falls also ein </a:t>
            </a:r>
            <a:r>
              <a:rPr lang="de-DE" i="1" dirty="0" err="1">
                <a:latin typeface="Tahoma" pitchFamily="-106" charset="0"/>
              </a:rPr>
              <a:t>w</a:t>
            </a:r>
            <a:r>
              <a:rPr lang="de-DE" i="1" baseline="-25000" dirty="0" err="1">
                <a:latin typeface="Tahoma" pitchFamily="-106" charset="0"/>
              </a:rPr>
              <a:t>k</a:t>
            </a:r>
            <a:r>
              <a:rPr lang="de-DE" i="1" dirty="0">
                <a:latin typeface="Tahoma" pitchFamily="-106" charset="0"/>
              </a:rPr>
              <a:t>(A)</a:t>
            </a:r>
            <a:r>
              <a:rPr lang="de-DE" dirty="0">
                <a:latin typeface="Tahoma" pitchFamily="-106" charset="0"/>
              </a:rPr>
              <a:t> mit </a:t>
            </a:r>
            <a:r>
              <a:rPr lang="de-DE" i="1" dirty="0" err="1">
                <a:latin typeface="Tahoma" pitchFamily="-106" charset="0"/>
              </a:rPr>
              <a:t>w</a:t>
            </a:r>
            <a:r>
              <a:rPr lang="de-DE" i="1" baseline="-25000" dirty="0" err="1">
                <a:latin typeface="Tahoma" pitchFamily="-106" charset="0"/>
              </a:rPr>
              <a:t>j</a:t>
            </a:r>
            <a:r>
              <a:rPr lang="de-DE" i="1" dirty="0">
                <a:latin typeface="Tahoma" pitchFamily="-106" charset="0"/>
              </a:rPr>
              <a:t>(A) &lt; </a:t>
            </a:r>
            <a:r>
              <a:rPr lang="de-DE" i="1" dirty="0" err="1">
                <a:latin typeface="Tahoma" pitchFamily="-106" charset="0"/>
              </a:rPr>
              <a:t>w</a:t>
            </a:r>
            <a:r>
              <a:rPr lang="de-DE" i="1" baseline="-25000" dirty="0" err="1">
                <a:latin typeface="Tahoma" pitchFamily="-106" charset="0"/>
              </a:rPr>
              <a:t>k</a:t>
            </a:r>
            <a:r>
              <a:rPr lang="de-DE" i="1" dirty="0">
                <a:latin typeface="Tahoma" pitchFamily="-106" charset="0"/>
              </a:rPr>
              <a:t>(A) &lt; </a:t>
            </a:r>
            <a:r>
              <a:rPr lang="de-DE" i="1" dirty="0" err="1">
                <a:latin typeface="Tahoma" pitchFamily="-106" charset="0"/>
              </a:rPr>
              <a:t>r</a:t>
            </a:r>
            <a:r>
              <a:rPr lang="de-DE" i="1" baseline="-25000" dirty="0" err="1">
                <a:latin typeface="Tahoma" pitchFamily="-106" charset="0"/>
              </a:rPr>
              <a:t>i</a:t>
            </a:r>
            <a:r>
              <a:rPr lang="de-DE" i="1" dirty="0">
                <a:latin typeface="Tahoma" pitchFamily="-106" charset="0"/>
              </a:rPr>
              <a:t>(A)</a:t>
            </a:r>
            <a:r>
              <a:rPr lang="de-DE" dirty="0">
                <a:latin typeface="Tahoma" pitchFamily="-106" charset="0"/>
              </a:rPr>
              <a:t> existiert, so muss es auch ein </a:t>
            </a:r>
            <a:r>
              <a:rPr lang="de-DE" i="1" dirty="0" err="1">
                <a:latin typeface="Tahoma" pitchFamily="-106" charset="0"/>
              </a:rPr>
              <a:t>a</a:t>
            </a:r>
            <a:r>
              <a:rPr lang="de-DE" i="1" baseline="-25000" dirty="0" err="1">
                <a:latin typeface="Tahoma" pitchFamily="-106" charset="0"/>
              </a:rPr>
              <a:t>k</a:t>
            </a:r>
            <a:r>
              <a:rPr lang="de-DE" i="1" baseline="-25000" dirty="0">
                <a:latin typeface="Tahoma" pitchFamily="-106" charset="0"/>
              </a:rPr>
              <a:t> </a:t>
            </a:r>
            <a:r>
              <a:rPr lang="de-DE" i="1" dirty="0">
                <a:latin typeface="Tahoma" pitchFamily="-106" charset="0"/>
              </a:rPr>
              <a:t>&lt; </a:t>
            </a:r>
            <a:r>
              <a:rPr lang="de-DE" i="1" dirty="0" err="1">
                <a:latin typeface="Tahoma" pitchFamily="-106" charset="0"/>
              </a:rPr>
              <a:t>r</a:t>
            </a:r>
            <a:r>
              <a:rPr lang="de-DE" i="1" baseline="-25000" dirty="0" err="1">
                <a:latin typeface="Tahoma" pitchFamily="-106" charset="0"/>
              </a:rPr>
              <a:t>i</a:t>
            </a:r>
            <a:r>
              <a:rPr lang="de-DE" i="1" dirty="0">
                <a:latin typeface="Tahoma" pitchFamily="-106" charset="0"/>
              </a:rPr>
              <a:t>(A) geben.</a:t>
            </a:r>
          </a:p>
        </p:txBody>
      </p:sp>
      <p:sp>
        <p:nvSpPr>
          <p:cNvPr id="22533" name="Line 6"/>
          <p:cNvSpPr>
            <a:spLocks noChangeShapeType="1"/>
          </p:cNvSpPr>
          <p:nvPr/>
        </p:nvSpPr>
        <p:spPr bwMode="auto">
          <a:xfrm flipH="1">
            <a:off x="2242628" y="3317986"/>
            <a:ext cx="57150" cy="285750"/>
          </a:xfrm>
          <a:prstGeom prst="line">
            <a:avLst/>
          </a:prstGeom>
          <a:noFill/>
          <a:ln w="12700">
            <a:solidFill>
              <a:schemeClr val="tx1"/>
            </a:solidFill>
            <a:round/>
            <a:headEnd/>
            <a:tailEnd/>
          </a:ln>
        </p:spPr>
        <p:txBody>
          <a:bodyPr>
            <a:spAutoFit/>
          </a:bodyPr>
          <a:lstStyle/>
          <a:p>
            <a:endParaRPr lang="de-DE"/>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19</a:t>
            </a:fld>
            <a:endParaRPr lang="en-US" altLang="x-none"/>
          </a:p>
        </p:txBody>
      </p:sp>
    </p:spTree>
    <p:extLst>
      <p:ext uri="{BB962C8B-B14F-4D97-AF65-F5344CB8AC3E}">
        <p14:creationId xmlns:p14="http://schemas.microsoft.com/office/powerpoint/2010/main" val="1810361651"/>
      </p:ext>
    </p:extLst>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algn="ctr"/>
            <a:r>
              <a:rPr lang="de-DE" sz="2400"/>
              <a:t>Fehler bei unkontrolliertem Mehrbenutzerbetrieb I</a:t>
            </a:r>
          </a:p>
        </p:txBody>
      </p:sp>
      <p:sp>
        <p:nvSpPr>
          <p:cNvPr id="7171" name="Text Box 3"/>
          <p:cNvSpPr txBox="1">
            <a:spLocks noChangeArrowheads="1"/>
          </p:cNvSpPr>
          <p:nvPr/>
        </p:nvSpPr>
        <p:spPr bwMode="auto">
          <a:xfrm>
            <a:off x="1143000" y="857250"/>
            <a:ext cx="6858000" cy="369332"/>
          </a:xfrm>
          <a:prstGeom prst="rect">
            <a:avLst/>
          </a:prstGeom>
          <a:noFill/>
          <a:ln w="6350">
            <a:noFill/>
            <a:miter lim="800000"/>
            <a:headEnd/>
            <a:tailEnd/>
          </a:ln>
        </p:spPr>
        <p:txBody>
          <a:bodyPr>
            <a:spAutoFit/>
          </a:bodyPr>
          <a:lstStyle/>
          <a:p>
            <a:pPr>
              <a:spcBef>
                <a:spcPct val="50000"/>
              </a:spcBef>
            </a:pPr>
            <a:r>
              <a:rPr lang="de-DE" b="1">
                <a:latin typeface="Tahoma" pitchFamily="-106" charset="0"/>
              </a:rPr>
              <a:t>Verlorengegangene Änderungen</a:t>
            </a:r>
            <a:r>
              <a:rPr lang="de-DE">
                <a:latin typeface="Tahoma" pitchFamily="-106" charset="0"/>
              </a:rPr>
              <a:t> (</a:t>
            </a:r>
            <a:r>
              <a:rPr lang="de-DE" i="1">
                <a:solidFill>
                  <a:srgbClr val="CC0099"/>
                </a:solidFill>
                <a:latin typeface="Tahoma" pitchFamily="-106" charset="0"/>
              </a:rPr>
              <a:t>lost update</a:t>
            </a:r>
            <a:r>
              <a:rPr lang="de-DE">
                <a:latin typeface="Tahoma" pitchFamily="-106" charset="0"/>
              </a:rPr>
              <a:t>)</a:t>
            </a:r>
          </a:p>
        </p:txBody>
      </p:sp>
      <p:sp>
        <p:nvSpPr>
          <p:cNvPr id="7172" name="Line 46"/>
          <p:cNvSpPr>
            <a:spLocks noChangeShapeType="1"/>
          </p:cNvSpPr>
          <p:nvPr/>
        </p:nvSpPr>
        <p:spPr bwMode="auto">
          <a:xfrm>
            <a:off x="2286000" y="1485900"/>
            <a:ext cx="0" cy="304800"/>
          </a:xfrm>
          <a:prstGeom prst="line">
            <a:avLst/>
          </a:prstGeom>
          <a:noFill/>
          <a:ln w="28575" cap="sq">
            <a:noFill/>
            <a:round/>
            <a:headEnd/>
            <a:tailEnd type="triangle" w="med" len="med"/>
          </a:ln>
        </p:spPr>
        <p:txBody>
          <a:bodyPr>
            <a:spAutoFit/>
          </a:bodyPr>
          <a:lstStyle/>
          <a:p>
            <a:endParaRPr lang="de-DE"/>
          </a:p>
        </p:txBody>
      </p:sp>
      <p:grpSp>
        <p:nvGrpSpPr>
          <p:cNvPr id="7173" name="Group 361"/>
          <p:cNvGrpSpPr>
            <a:grpSpLocks/>
          </p:cNvGrpSpPr>
          <p:nvPr/>
        </p:nvGrpSpPr>
        <p:grpSpPr bwMode="auto">
          <a:xfrm>
            <a:off x="2600325" y="1485900"/>
            <a:ext cx="3943350" cy="3049191"/>
            <a:chOff x="1224" y="1248"/>
            <a:chExt cx="3312" cy="2561"/>
          </a:xfrm>
        </p:grpSpPr>
        <p:grpSp>
          <p:nvGrpSpPr>
            <p:cNvPr id="7183" name="Group 358"/>
            <p:cNvGrpSpPr>
              <a:grpSpLocks/>
            </p:cNvGrpSpPr>
            <p:nvPr/>
          </p:nvGrpSpPr>
          <p:grpSpPr bwMode="auto">
            <a:xfrm>
              <a:off x="3256" y="1248"/>
              <a:ext cx="1280" cy="2560"/>
              <a:chOff x="3256" y="1248"/>
              <a:chExt cx="1280" cy="2560"/>
            </a:xfrm>
          </p:grpSpPr>
          <p:sp>
            <p:nvSpPr>
              <p:cNvPr id="7210" name="Rectangle 34"/>
              <p:cNvSpPr>
                <a:spLocks noChangeArrowheads="1"/>
              </p:cNvSpPr>
              <p:nvPr/>
            </p:nvSpPr>
            <p:spPr bwMode="auto">
              <a:xfrm>
                <a:off x="3256" y="355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1" name="Rectangle 31"/>
              <p:cNvSpPr>
                <a:spLocks noChangeArrowheads="1"/>
              </p:cNvSpPr>
              <p:nvPr/>
            </p:nvSpPr>
            <p:spPr bwMode="auto">
              <a:xfrm>
                <a:off x="3256" y="329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2" name="Rectangle 28"/>
              <p:cNvSpPr>
                <a:spLocks noChangeArrowheads="1"/>
              </p:cNvSpPr>
              <p:nvPr/>
            </p:nvSpPr>
            <p:spPr bwMode="auto">
              <a:xfrm>
                <a:off x="3256" y="304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3" name="Rectangle 25"/>
              <p:cNvSpPr>
                <a:spLocks noChangeArrowheads="1"/>
              </p:cNvSpPr>
              <p:nvPr/>
            </p:nvSpPr>
            <p:spPr bwMode="auto">
              <a:xfrm>
                <a:off x="3256" y="278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4" name="Rectangle 22"/>
              <p:cNvSpPr>
                <a:spLocks noChangeArrowheads="1"/>
              </p:cNvSpPr>
              <p:nvPr/>
            </p:nvSpPr>
            <p:spPr bwMode="auto">
              <a:xfrm>
                <a:off x="3256" y="2528"/>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write(</a:t>
                </a:r>
                <a:r>
                  <a:rPr kumimoji="1" lang="de-DE" sz="1500" i="1">
                    <a:latin typeface="Tahoma" pitchFamily="-106" charset="0"/>
                  </a:rPr>
                  <a:t>A</a:t>
                </a:r>
                <a:r>
                  <a:rPr kumimoji="1" lang="de-DE" sz="1500">
                    <a:latin typeface="Tahoma" pitchFamily="-106" charset="0"/>
                  </a:rPr>
                  <a:t>,</a:t>
                </a:r>
                <a:r>
                  <a:rPr kumimoji="1" lang="de-DE" sz="1500" i="1">
                    <a:latin typeface="Tahoma" pitchFamily="-106" charset="0"/>
                  </a:rPr>
                  <a:t>a</a:t>
                </a:r>
                <a:r>
                  <a:rPr kumimoji="1" lang="de-DE" sz="1500" i="1" baseline="-25000">
                    <a:latin typeface="Tahoma" pitchFamily="-106" charset="0"/>
                  </a:rPr>
                  <a:t>2</a:t>
                </a:r>
                <a:r>
                  <a:rPr kumimoji="1" lang="de-DE" sz="1500">
                    <a:latin typeface="Tahoma" pitchFamily="-106" charset="0"/>
                  </a:rPr>
                  <a:t>)</a:t>
                </a:r>
              </a:p>
            </p:txBody>
          </p:sp>
          <p:sp>
            <p:nvSpPr>
              <p:cNvPr id="7215" name="Rectangle 19"/>
              <p:cNvSpPr>
                <a:spLocks noChangeArrowheads="1"/>
              </p:cNvSpPr>
              <p:nvPr/>
            </p:nvSpPr>
            <p:spPr bwMode="auto">
              <a:xfrm>
                <a:off x="3256" y="227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a</a:t>
                </a:r>
                <a:r>
                  <a:rPr kumimoji="1" lang="de-DE" sz="1500" i="1" baseline="-25000">
                    <a:latin typeface="Tahoma" pitchFamily="-106" charset="0"/>
                  </a:rPr>
                  <a:t>2</a:t>
                </a:r>
                <a:r>
                  <a:rPr kumimoji="1" lang="de-DE" sz="1500" baseline="-25000">
                    <a:latin typeface="Tahoma" pitchFamily="-106" charset="0"/>
                  </a:rPr>
                  <a:t> </a:t>
                </a:r>
                <a:r>
                  <a:rPr kumimoji="1" lang="de-DE" sz="1500">
                    <a:latin typeface="Tahoma" pitchFamily="-106" charset="0"/>
                  </a:rPr>
                  <a:t>:= </a:t>
                </a:r>
                <a:r>
                  <a:rPr kumimoji="1" lang="de-DE" sz="1500" i="1">
                    <a:latin typeface="Tahoma" pitchFamily="-106" charset="0"/>
                  </a:rPr>
                  <a:t>a</a:t>
                </a:r>
                <a:r>
                  <a:rPr kumimoji="1" lang="de-DE" sz="1500" i="1" baseline="-25000">
                    <a:latin typeface="Tahoma" pitchFamily="-106" charset="0"/>
                  </a:rPr>
                  <a:t>2</a:t>
                </a:r>
                <a:r>
                  <a:rPr kumimoji="1" lang="de-DE" sz="1500">
                    <a:latin typeface="Tahoma" pitchFamily="-106" charset="0"/>
                  </a:rPr>
                  <a:t> * 1.03</a:t>
                </a:r>
              </a:p>
            </p:txBody>
          </p:sp>
          <p:sp>
            <p:nvSpPr>
              <p:cNvPr id="7216" name="Rectangle 16"/>
              <p:cNvSpPr>
                <a:spLocks noChangeArrowheads="1"/>
              </p:cNvSpPr>
              <p:nvPr/>
            </p:nvSpPr>
            <p:spPr bwMode="auto">
              <a:xfrm>
                <a:off x="3256" y="201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a:t>
                </a:r>
                <a:r>
                  <a:rPr kumimoji="1" lang="de-DE" sz="1500" i="1">
                    <a:latin typeface="Tahoma" pitchFamily="-106" charset="0"/>
                  </a:rPr>
                  <a:t>A</a:t>
                </a:r>
                <a:r>
                  <a:rPr kumimoji="1" lang="de-DE" sz="1500">
                    <a:latin typeface="Tahoma" pitchFamily="-106" charset="0"/>
                  </a:rPr>
                  <a:t>,</a:t>
                </a:r>
                <a:r>
                  <a:rPr kumimoji="1" lang="de-DE" sz="1500" i="1">
                    <a:latin typeface="Tahoma" pitchFamily="-106" charset="0"/>
                  </a:rPr>
                  <a:t>a</a:t>
                </a:r>
                <a:r>
                  <a:rPr kumimoji="1" lang="de-DE" sz="1500" i="1" baseline="-25000">
                    <a:latin typeface="Tahoma" pitchFamily="-106" charset="0"/>
                  </a:rPr>
                  <a:t>2</a:t>
                </a:r>
                <a:r>
                  <a:rPr kumimoji="1" lang="de-DE" sz="1500">
                    <a:latin typeface="Tahoma" pitchFamily="-106" charset="0"/>
                  </a:rPr>
                  <a:t>)</a:t>
                </a:r>
              </a:p>
            </p:txBody>
          </p:sp>
          <p:sp>
            <p:nvSpPr>
              <p:cNvPr id="7217" name="Rectangle 13"/>
              <p:cNvSpPr>
                <a:spLocks noChangeArrowheads="1"/>
              </p:cNvSpPr>
              <p:nvPr/>
            </p:nvSpPr>
            <p:spPr bwMode="auto">
              <a:xfrm>
                <a:off x="3256" y="176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8" name="Rectangle 10"/>
              <p:cNvSpPr>
                <a:spLocks noChangeArrowheads="1"/>
              </p:cNvSpPr>
              <p:nvPr/>
            </p:nvSpPr>
            <p:spPr bwMode="auto">
              <a:xfrm>
                <a:off x="3256" y="150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19" name="Rectangle 7"/>
              <p:cNvSpPr>
                <a:spLocks noChangeArrowheads="1"/>
              </p:cNvSpPr>
              <p:nvPr/>
            </p:nvSpPr>
            <p:spPr bwMode="auto">
              <a:xfrm>
                <a:off x="3256" y="1248"/>
                <a:ext cx="1280"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T</a:t>
                </a:r>
                <a:r>
                  <a:rPr kumimoji="1" lang="de-DE" sz="1500" i="1" baseline="-25000">
                    <a:latin typeface="Tahoma" pitchFamily="-106" charset="0"/>
                  </a:rPr>
                  <a:t>2</a:t>
                </a:r>
                <a:endParaRPr kumimoji="1" lang="de-DE" sz="1500" i="1">
                  <a:latin typeface="Tahoma" pitchFamily="-106" charset="0"/>
                </a:endParaRPr>
              </a:p>
            </p:txBody>
          </p:sp>
        </p:grpSp>
        <p:grpSp>
          <p:nvGrpSpPr>
            <p:cNvPr id="7184" name="Group 359"/>
            <p:cNvGrpSpPr>
              <a:grpSpLocks/>
            </p:cNvGrpSpPr>
            <p:nvPr/>
          </p:nvGrpSpPr>
          <p:grpSpPr bwMode="auto">
            <a:xfrm>
              <a:off x="1976" y="1248"/>
              <a:ext cx="1280" cy="2560"/>
              <a:chOff x="1976" y="1248"/>
              <a:chExt cx="1280" cy="2560"/>
            </a:xfrm>
          </p:grpSpPr>
          <p:sp>
            <p:nvSpPr>
              <p:cNvPr id="7200" name="Rectangle 33"/>
              <p:cNvSpPr>
                <a:spLocks noChangeArrowheads="1"/>
              </p:cNvSpPr>
              <p:nvPr/>
            </p:nvSpPr>
            <p:spPr bwMode="auto">
              <a:xfrm>
                <a:off x="1976" y="355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write(</a:t>
                </a:r>
                <a:r>
                  <a:rPr kumimoji="1" lang="de-DE" sz="1500" i="1">
                    <a:latin typeface="Tahoma" pitchFamily="-106" charset="0"/>
                  </a:rPr>
                  <a:t>B</a:t>
                </a:r>
                <a:r>
                  <a:rPr kumimoji="1" lang="de-DE" sz="1500">
                    <a:latin typeface="Tahoma" pitchFamily="-106" charset="0"/>
                  </a:rPr>
                  <a:t>,</a:t>
                </a:r>
                <a:r>
                  <a:rPr kumimoji="1" lang="de-DE" sz="1500" i="1">
                    <a:latin typeface="Tahoma" pitchFamily="-106" charset="0"/>
                  </a:rPr>
                  <a:t>b</a:t>
                </a:r>
                <a:r>
                  <a:rPr kumimoji="1" lang="de-DE" sz="1500" i="1" baseline="-25000">
                    <a:latin typeface="Tahoma" pitchFamily="-106" charset="0"/>
                  </a:rPr>
                  <a:t>1</a:t>
                </a:r>
                <a:r>
                  <a:rPr kumimoji="1" lang="de-DE" sz="1500">
                    <a:latin typeface="Tahoma" pitchFamily="-106" charset="0"/>
                  </a:rPr>
                  <a:t>)</a:t>
                </a:r>
              </a:p>
            </p:txBody>
          </p:sp>
          <p:sp>
            <p:nvSpPr>
              <p:cNvPr id="7201" name="Rectangle 30"/>
              <p:cNvSpPr>
                <a:spLocks noChangeArrowheads="1"/>
              </p:cNvSpPr>
              <p:nvPr/>
            </p:nvSpPr>
            <p:spPr bwMode="auto">
              <a:xfrm>
                <a:off x="1976" y="329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b</a:t>
                </a:r>
                <a:r>
                  <a:rPr kumimoji="1" lang="de-DE" sz="1500" i="1" baseline="-25000">
                    <a:latin typeface="Tahoma" pitchFamily="-106" charset="0"/>
                  </a:rPr>
                  <a:t>1</a:t>
                </a:r>
                <a:r>
                  <a:rPr kumimoji="1" lang="de-DE" sz="1500">
                    <a:latin typeface="Tahoma" pitchFamily="-106" charset="0"/>
                  </a:rPr>
                  <a:t> := </a:t>
                </a:r>
                <a:r>
                  <a:rPr kumimoji="1" lang="de-DE" sz="1500" i="1">
                    <a:latin typeface="Tahoma" pitchFamily="-106" charset="0"/>
                  </a:rPr>
                  <a:t>b</a:t>
                </a:r>
                <a:r>
                  <a:rPr kumimoji="1" lang="de-DE" sz="1500" i="1" baseline="-25000">
                    <a:latin typeface="Tahoma" pitchFamily="-106" charset="0"/>
                  </a:rPr>
                  <a:t>1</a:t>
                </a:r>
                <a:r>
                  <a:rPr kumimoji="1" lang="de-DE" sz="1500">
                    <a:latin typeface="Tahoma" pitchFamily="-106" charset="0"/>
                  </a:rPr>
                  <a:t> + 300</a:t>
                </a:r>
              </a:p>
            </p:txBody>
          </p:sp>
          <p:sp>
            <p:nvSpPr>
              <p:cNvPr id="7202" name="Rectangle 27"/>
              <p:cNvSpPr>
                <a:spLocks noChangeArrowheads="1"/>
              </p:cNvSpPr>
              <p:nvPr/>
            </p:nvSpPr>
            <p:spPr bwMode="auto">
              <a:xfrm>
                <a:off x="1976" y="304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a:t>
                </a:r>
                <a:r>
                  <a:rPr kumimoji="1" lang="de-DE" sz="1500" i="1">
                    <a:latin typeface="Tahoma" pitchFamily="-106" charset="0"/>
                  </a:rPr>
                  <a:t>B</a:t>
                </a:r>
                <a:r>
                  <a:rPr kumimoji="1" lang="de-DE" sz="1500">
                    <a:latin typeface="Tahoma" pitchFamily="-106" charset="0"/>
                  </a:rPr>
                  <a:t>,</a:t>
                </a:r>
                <a:r>
                  <a:rPr kumimoji="1" lang="de-DE" sz="1500" i="1">
                    <a:latin typeface="Tahoma" pitchFamily="-106" charset="0"/>
                  </a:rPr>
                  <a:t>b</a:t>
                </a:r>
                <a:r>
                  <a:rPr kumimoji="1" lang="de-DE" sz="1500" i="1" baseline="-25000">
                    <a:latin typeface="Tahoma" pitchFamily="-106" charset="0"/>
                  </a:rPr>
                  <a:t>1</a:t>
                </a:r>
                <a:r>
                  <a:rPr kumimoji="1" lang="de-DE" sz="1500">
                    <a:latin typeface="Tahoma" pitchFamily="-106" charset="0"/>
                  </a:rPr>
                  <a:t>)</a:t>
                </a:r>
              </a:p>
            </p:txBody>
          </p:sp>
          <p:sp>
            <p:nvSpPr>
              <p:cNvPr id="7203" name="Rectangle 24"/>
              <p:cNvSpPr>
                <a:spLocks noChangeArrowheads="1"/>
              </p:cNvSpPr>
              <p:nvPr/>
            </p:nvSpPr>
            <p:spPr bwMode="auto">
              <a:xfrm>
                <a:off x="1976" y="278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write(</a:t>
                </a:r>
                <a:r>
                  <a:rPr kumimoji="1" lang="de-DE" sz="1500" i="1">
                    <a:latin typeface="Tahoma" pitchFamily="-106" charset="0"/>
                  </a:rPr>
                  <a:t>A</a:t>
                </a:r>
                <a:r>
                  <a:rPr kumimoji="1" lang="de-DE" sz="1500">
                    <a:latin typeface="Tahoma" pitchFamily="-106" charset="0"/>
                  </a:rPr>
                  <a:t>,</a:t>
                </a:r>
                <a:r>
                  <a:rPr kumimoji="1" lang="de-DE" sz="1500" i="1">
                    <a:latin typeface="Tahoma" pitchFamily="-106" charset="0"/>
                  </a:rPr>
                  <a:t>a</a:t>
                </a:r>
                <a:r>
                  <a:rPr kumimoji="1" lang="de-DE" sz="1500" i="1" baseline="-25000">
                    <a:latin typeface="Tahoma" pitchFamily="-106" charset="0"/>
                  </a:rPr>
                  <a:t>1</a:t>
                </a:r>
                <a:r>
                  <a:rPr kumimoji="1" lang="de-DE" sz="1500">
                    <a:latin typeface="Tahoma" pitchFamily="-106" charset="0"/>
                  </a:rPr>
                  <a:t>)</a:t>
                </a:r>
              </a:p>
            </p:txBody>
          </p:sp>
          <p:sp>
            <p:nvSpPr>
              <p:cNvPr id="7204" name="Rectangle 21"/>
              <p:cNvSpPr>
                <a:spLocks noChangeArrowheads="1"/>
              </p:cNvSpPr>
              <p:nvPr/>
            </p:nvSpPr>
            <p:spPr bwMode="auto">
              <a:xfrm>
                <a:off x="1976" y="2528"/>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05" name="Rectangle 18"/>
              <p:cNvSpPr>
                <a:spLocks noChangeArrowheads="1"/>
              </p:cNvSpPr>
              <p:nvPr/>
            </p:nvSpPr>
            <p:spPr bwMode="auto">
              <a:xfrm>
                <a:off x="1976" y="227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06" name="Rectangle 15"/>
              <p:cNvSpPr>
                <a:spLocks noChangeArrowheads="1"/>
              </p:cNvSpPr>
              <p:nvPr/>
            </p:nvSpPr>
            <p:spPr bwMode="auto">
              <a:xfrm>
                <a:off x="1976" y="201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7207" name="Rectangle 12"/>
              <p:cNvSpPr>
                <a:spLocks noChangeArrowheads="1"/>
              </p:cNvSpPr>
              <p:nvPr/>
            </p:nvSpPr>
            <p:spPr bwMode="auto">
              <a:xfrm>
                <a:off x="1976" y="176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a</a:t>
                </a:r>
                <a:r>
                  <a:rPr kumimoji="1" lang="de-DE" sz="1500" i="1" baseline="-25000">
                    <a:latin typeface="Tahoma" pitchFamily="-106" charset="0"/>
                  </a:rPr>
                  <a:t>1</a:t>
                </a:r>
                <a:r>
                  <a:rPr kumimoji="1" lang="de-DE" sz="1500">
                    <a:latin typeface="Tahoma" pitchFamily="-106" charset="0"/>
                  </a:rPr>
                  <a:t> := </a:t>
                </a:r>
                <a:r>
                  <a:rPr kumimoji="1" lang="de-DE" sz="1500" i="1">
                    <a:latin typeface="Tahoma" pitchFamily="-106" charset="0"/>
                  </a:rPr>
                  <a:t>a</a:t>
                </a:r>
                <a:r>
                  <a:rPr kumimoji="1" lang="de-DE" sz="1500" i="1" baseline="-25000">
                    <a:latin typeface="Tahoma" pitchFamily="-106" charset="0"/>
                  </a:rPr>
                  <a:t>1</a:t>
                </a:r>
                <a:r>
                  <a:rPr kumimoji="1" lang="de-DE" sz="1500">
                    <a:latin typeface="Tahoma" pitchFamily="-106" charset="0"/>
                  </a:rPr>
                  <a:t> – 300</a:t>
                </a:r>
              </a:p>
            </p:txBody>
          </p:sp>
          <p:sp>
            <p:nvSpPr>
              <p:cNvPr id="7208" name="Rectangle 9"/>
              <p:cNvSpPr>
                <a:spLocks noChangeArrowheads="1"/>
              </p:cNvSpPr>
              <p:nvPr/>
            </p:nvSpPr>
            <p:spPr bwMode="auto">
              <a:xfrm>
                <a:off x="1976" y="150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a:t>
                </a:r>
                <a:r>
                  <a:rPr kumimoji="1" lang="de-DE" sz="1500" i="1">
                    <a:latin typeface="Tahoma" pitchFamily="-106" charset="0"/>
                  </a:rPr>
                  <a:t>A</a:t>
                </a:r>
                <a:r>
                  <a:rPr kumimoji="1" lang="de-DE" sz="1500">
                    <a:latin typeface="Tahoma" pitchFamily="-106" charset="0"/>
                  </a:rPr>
                  <a:t>,</a:t>
                </a:r>
                <a:r>
                  <a:rPr kumimoji="1" lang="de-DE" sz="1500" i="1">
                    <a:latin typeface="Tahoma" pitchFamily="-106" charset="0"/>
                  </a:rPr>
                  <a:t>a</a:t>
                </a:r>
                <a:r>
                  <a:rPr kumimoji="1" lang="de-DE" sz="1500" i="1" baseline="-25000">
                    <a:latin typeface="Tahoma" pitchFamily="-106" charset="0"/>
                  </a:rPr>
                  <a:t>1</a:t>
                </a:r>
                <a:r>
                  <a:rPr kumimoji="1" lang="de-DE" sz="1500">
                    <a:latin typeface="Tahoma" pitchFamily="-106" charset="0"/>
                  </a:rPr>
                  <a:t>)</a:t>
                </a:r>
              </a:p>
            </p:txBody>
          </p:sp>
          <p:sp>
            <p:nvSpPr>
              <p:cNvPr id="7209" name="Rectangle 6"/>
              <p:cNvSpPr>
                <a:spLocks noChangeArrowheads="1"/>
              </p:cNvSpPr>
              <p:nvPr/>
            </p:nvSpPr>
            <p:spPr bwMode="auto">
              <a:xfrm>
                <a:off x="1976" y="1248"/>
                <a:ext cx="1280"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T</a:t>
                </a:r>
                <a:r>
                  <a:rPr kumimoji="1" lang="de-DE" sz="1500" i="1" baseline="-25000">
                    <a:latin typeface="Tahoma" pitchFamily="-106" charset="0"/>
                  </a:rPr>
                  <a:t>1</a:t>
                </a:r>
                <a:endParaRPr kumimoji="1" lang="de-DE" sz="1500" i="1">
                  <a:latin typeface="Tahoma" pitchFamily="-106" charset="0"/>
                </a:endParaRPr>
              </a:p>
            </p:txBody>
          </p:sp>
        </p:grpSp>
        <p:grpSp>
          <p:nvGrpSpPr>
            <p:cNvPr id="7185" name="Group 360"/>
            <p:cNvGrpSpPr>
              <a:grpSpLocks/>
            </p:cNvGrpSpPr>
            <p:nvPr/>
          </p:nvGrpSpPr>
          <p:grpSpPr bwMode="auto">
            <a:xfrm>
              <a:off x="1224" y="1248"/>
              <a:ext cx="752" cy="2560"/>
              <a:chOff x="1224" y="1248"/>
              <a:chExt cx="752" cy="2560"/>
            </a:xfrm>
          </p:grpSpPr>
          <p:sp>
            <p:nvSpPr>
              <p:cNvPr id="7190" name="Rectangle 32"/>
              <p:cNvSpPr>
                <a:spLocks noChangeArrowheads="1"/>
              </p:cNvSpPr>
              <p:nvPr/>
            </p:nvSpPr>
            <p:spPr bwMode="auto">
              <a:xfrm>
                <a:off x="1224" y="3552"/>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9.</a:t>
                </a:r>
              </a:p>
            </p:txBody>
          </p:sp>
          <p:sp>
            <p:nvSpPr>
              <p:cNvPr id="7191" name="Rectangle 29"/>
              <p:cNvSpPr>
                <a:spLocks noChangeArrowheads="1"/>
              </p:cNvSpPr>
              <p:nvPr/>
            </p:nvSpPr>
            <p:spPr bwMode="auto">
              <a:xfrm>
                <a:off x="1224" y="3296"/>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8.</a:t>
                </a:r>
              </a:p>
            </p:txBody>
          </p:sp>
          <p:sp>
            <p:nvSpPr>
              <p:cNvPr id="7192" name="Rectangle 26"/>
              <p:cNvSpPr>
                <a:spLocks noChangeArrowheads="1"/>
              </p:cNvSpPr>
              <p:nvPr/>
            </p:nvSpPr>
            <p:spPr bwMode="auto">
              <a:xfrm>
                <a:off x="1224" y="3040"/>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7.</a:t>
                </a:r>
              </a:p>
            </p:txBody>
          </p:sp>
          <p:sp>
            <p:nvSpPr>
              <p:cNvPr id="7193" name="Rectangle 23"/>
              <p:cNvSpPr>
                <a:spLocks noChangeArrowheads="1"/>
              </p:cNvSpPr>
              <p:nvPr/>
            </p:nvSpPr>
            <p:spPr bwMode="auto">
              <a:xfrm>
                <a:off x="1224" y="2784"/>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6.</a:t>
                </a:r>
              </a:p>
            </p:txBody>
          </p:sp>
          <p:sp>
            <p:nvSpPr>
              <p:cNvPr id="7194" name="Rectangle 20"/>
              <p:cNvSpPr>
                <a:spLocks noChangeArrowheads="1"/>
              </p:cNvSpPr>
              <p:nvPr/>
            </p:nvSpPr>
            <p:spPr bwMode="auto">
              <a:xfrm>
                <a:off x="1224" y="2528"/>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5.</a:t>
                </a:r>
              </a:p>
            </p:txBody>
          </p:sp>
          <p:sp>
            <p:nvSpPr>
              <p:cNvPr id="7195" name="Rectangle 17"/>
              <p:cNvSpPr>
                <a:spLocks noChangeArrowheads="1"/>
              </p:cNvSpPr>
              <p:nvPr/>
            </p:nvSpPr>
            <p:spPr bwMode="auto">
              <a:xfrm>
                <a:off x="1224" y="2272"/>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4.</a:t>
                </a:r>
              </a:p>
            </p:txBody>
          </p:sp>
          <p:sp>
            <p:nvSpPr>
              <p:cNvPr id="7196" name="Rectangle 14"/>
              <p:cNvSpPr>
                <a:spLocks noChangeArrowheads="1"/>
              </p:cNvSpPr>
              <p:nvPr/>
            </p:nvSpPr>
            <p:spPr bwMode="auto">
              <a:xfrm>
                <a:off x="1224" y="2016"/>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3.</a:t>
                </a:r>
              </a:p>
            </p:txBody>
          </p:sp>
          <p:sp>
            <p:nvSpPr>
              <p:cNvPr id="7197" name="Rectangle 11"/>
              <p:cNvSpPr>
                <a:spLocks noChangeArrowheads="1"/>
              </p:cNvSpPr>
              <p:nvPr/>
            </p:nvSpPr>
            <p:spPr bwMode="auto">
              <a:xfrm>
                <a:off x="1224" y="1760"/>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2.</a:t>
                </a:r>
              </a:p>
            </p:txBody>
          </p:sp>
          <p:sp>
            <p:nvSpPr>
              <p:cNvPr id="7198" name="Rectangle 8"/>
              <p:cNvSpPr>
                <a:spLocks noChangeArrowheads="1"/>
              </p:cNvSpPr>
              <p:nvPr/>
            </p:nvSpPr>
            <p:spPr bwMode="auto">
              <a:xfrm>
                <a:off x="1224" y="1504"/>
                <a:ext cx="752"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1.</a:t>
                </a:r>
              </a:p>
            </p:txBody>
          </p:sp>
          <p:sp>
            <p:nvSpPr>
              <p:cNvPr id="7199" name="Rectangle 5"/>
              <p:cNvSpPr>
                <a:spLocks noChangeArrowheads="1"/>
              </p:cNvSpPr>
              <p:nvPr/>
            </p:nvSpPr>
            <p:spPr bwMode="auto">
              <a:xfrm>
                <a:off x="1224" y="1248"/>
                <a:ext cx="752"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Schritt</a:t>
                </a:r>
              </a:p>
            </p:txBody>
          </p:sp>
        </p:grpSp>
        <p:grpSp>
          <p:nvGrpSpPr>
            <p:cNvPr id="7186" name="Group 354"/>
            <p:cNvGrpSpPr>
              <a:grpSpLocks/>
            </p:cNvGrpSpPr>
            <p:nvPr/>
          </p:nvGrpSpPr>
          <p:grpSpPr bwMode="auto">
            <a:xfrm>
              <a:off x="1224" y="1248"/>
              <a:ext cx="3312" cy="2561"/>
              <a:chOff x="1488" y="1248"/>
              <a:chExt cx="3312" cy="2561"/>
            </a:xfrm>
          </p:grpSpPr>
          <p:sp>
            <p:nvSpPr>
              <p:cNvPr id="7187" name="Line 36"/>
              <p:cNvSpPr>
                <a:spLocks noChangeShapeType="1"/>
              </p:cNvSpPr>
              <p:nvPr/>
            </p:nvSpPr>
            <p:spPr bwMode="auto">
              <a:xfrm>
                <a:off x="1488" y="1488"/>
                <a:ext cx="3312" cy="0"/>
              </a:xfrm>
              <a:prstGeom prst="line">
                <a:avLst/>
              </a:prstGeom>
              <a:noFill/>
              <a:ln w="12700">
                <a:solidFill>
                  <a:schemeClr val="tx1"/>
                </a:solidFill>
                <a:round/>
                <a:headEnd/>
                <a:tailEnd/>
              </a:ln>
            </p:spPr>
            <p:txBody>
              <a:bodyPr>
                <a:spAutoFit/>
              </a:bodyPr>
              <a:lstStyle/>
              <a:p>
                <a:endParaRPr lang="de-DE"/>
              </a:p>
            </p:txBody>
          </p:sp>
          <p:sp>
            <p:nvSpPr>
              <p:cNvPr id="7188" name="Line 47"/>
              <p:cNvSpPr>
                <a:spLocks noChangeShapeType="1"/>
              </p:cNvSpPr>
              <p:nvPr/>
            </p:nvSpPr>
            <p:spPr bwMode="auto">
              <a:xfrm>
                <a:off x="2255" y="1249"/>
                <a:ext cx="0" cy="2560"/>
              </a:xfrm>
              <a:prstGeom prst="line">
                <a:avLst/>
              </a:prstGeom>
              <a:noFill/>
              <a:ln w="12700">
                <a:solidFill>
                  <a:schemeClr val="tx1"/>
                </a:solidFill>
                <a:round/>
                <a:headEnd/>
                <a:tailEnd/>
              </a:ln>
            </p:spPr>
            <p:txBody>
              <a:bodyPr>
                <a:spAutoFit/>
              </a:bodyPr>
              <a:lstStyle/>
              <a:p>
                <a:endParaRPr lang="de-DE"/>
              </a:p>
            </p:txBody>
          </p:sp>
          <p:sp>
            <p:nvSpPr>
              <p:cNvPr id="7189" name="Line 48"/>
              <p:cNvSpPr>
                <a:spLocks noChangeShapeType="1"/>
              </p:cNvSpPr>
              <p:nvPr/>
            </p:nvSpPr>
            <p:spPr bwMode="auto">
              <a:xfrm>
                <a:off x="3520" y="1248"/>
                <a:ext cx="0" cy="2560"/>
              </a:xfrm>
              <a:prstGeom prst="line">
                <a:avLst/>
              </a:prstGeom>
              <a:noFill/>
              <a:ln w="12700">
                <a:solidFill>
                  <a:schemeClr val="tx1"/>
                </a:solidFill>
                <a:round/>
                <a:headEnd/>
                <a:tailEnd/>
              </a:ln>
            </p:spPr>
            <p:txBody>
              <a:bodyPr>
                <a:spAutoFit/>
              </a:bodyPr>
              <a:lstStyle/>
              <a:p>
                <a:endParaRPr lang="de-DE"/>
              </a:p>
            </p:txBody>
          </p:sp>
        </p:grpSp>
      </p:grpSp>
      <p:sp>
        <p:nvSpPr>
          <p:cNvPr id="7174" name="Line 154"/>
          <p:cNvSpPr>
            <a:spLocks noChangeShapeType="1"/>
          </p:cNvSpPr>
          <p:nvPr/>
        </p:nvSpPr>
        <p:spPr bwMode="auto">
          <a:xfrm>
            <a:off x="2286000" y="1790700"/>
            <a:ext cx="0" cy="304800"/>
          </a:xfrm>
          <a:prstGeom prst="line">
            <a:avLst/>
          </a:prstGeom>
          <a:noFill/>
          <a:ln w="28575" cap="sq">
            <a:noFill/>
            <a:round/>
            <a:headEnd/>
            <a:tailEnd type="triangle" w="med" len="med"/>
          </a:ln>
        </p:spPr>
        <p:txBody>
          <a:bodyPr>
            <a:spAutoFit/>
          </a:bodyPr>
          <a:lstStyle/>
          <a:p>
            <a:endParaRPr lang="de-DE"/>
          </a:p>
        </p:txBody>
      </p:sp>
      <p:sp>
        <p:nvSpPr>
          <p:cNvPr id="7175" name="Line 156"/>
          <p:cNvSpPr>
            <a:spLocks noChangeShapeType="1"/>
          </p:cNvSpPr>
          <p:nvPr/>
        </p:nvSpPr>
        <p:spPr bwMode="auto">
          <a:xfrm>
            <a:off x="2286000" y="2095500"/>
            <a:ext cx="0" cy="304800"/>
          </a:xfrm>
          <a:prstGeom prst="line">
            <a:avLst/>
          </a:prstGeom>
          <a:noFill/>
          <a:ln w="28575" cap="sq">
            <a:noFill/>
            <a:round/>
            <a:headEnd/>
            <a:tailEnd type="triangle" w="med" len="med"/>
          </a:ln>
        </p:spPr>
        <p:txBody>
          <a:bodyPr>
            <a:spAutoFit/>
          </a:bodyPr>
          <a:lstStyle/>
          <a:p>
            <a:endParaRPr lang="de-DE"/>
          </a:p>
        </p:txBody>
      </p:sp>
      <p:sp>
        <p:nvSpPr>
          <p:cNvPr id="7176" name="Line 159"/>
          <p:cNvSpPr>
            <a:spLocks noChangeShapeType="1"/>
          </p:cNvSpPr>
          <p:nvPr/>
        </p:nvSpPr>
        <p:spPr bwMode="auto">
          <a:xfrm>
            <a:off x="2286000" y="2400300"/>
            <a:ext cx="0" cy="304800"/>
          </a:xfrm>
          <a:prstGeom prst="line">
            <a:avLst/>
          </a:prstGeom>
          <a:noFill/>
          <a:ln w="28575" cap="sq">
            <a:noFill/>
            <a:round/>
            <a:headEnd/>
            <a:tailEnd type="triangle" w="med" len="med"/>
          </a:ln>
        </p:spPr>
        <p:txBody>
          <a:bodyPr>
            <a:spAutoFit/>
          </a:bodyPr>
          <a:lstStyle/>
          <a:p>
            <a:endParaRPr lang="de-DE"/>
          </a:p>
        </p:txBody>
      </p:sp>
      <p:sp>
        <p:nvSpPr>
          <p:cNvPr id="7177" name="Line 162"/>
          <p:cNvSpPr>
            <a:spLocks noChangeShapeType="1"/>
          </p:cNvSpPr>
          <p:nvPr/>
        </p:nvSpPr>
        <p:spPr bwMode="auto">
          <a:xfrm>
            <a:off x="2286000" y="2705100"/>
            <a:ext cx="0" cy="304800"/>
          </a:xfrm>
          <a:prstGeom prst="line">
            <a:avLst/>
          </a:prstGeom>
          <a:noFill/>
          <a:ln w="28575" cap="sq">
            <a:noFill/>
            <a:round/>
            <a:headEnd/>
            <a:tailEnd type="triangle" w="med" len="med"/>
          </a:ln>
        </p:spPr>
        <p:txBody>
          <a:bodyPr>
            <a:spAutoFit/>
          </a:bodyPr>
          <a:lstStyle/>
          <a:p>
            <a:endParaRPr lang="de-DE"/>
          </a:p>
        </p:txBody>
      </p:sp>
      <p:sp>
        <p:nvSpPr>
          <p:cNvPr id="7178" name="Line 165"/>
          <p:cNvSpPr>
            <a:spLocks noChangeShapeType="1"/>
          </p:cNvSpPr>
          <p:nvPr/>
        </p:nvSpPr>
        <p:spPr bwMode="auto">
          <a:xfrm>
            <a:off x="2286000" y="3009900"/>
            <a:ext cx="0" cy="304800"/>
          </a:xfrm>
          <a:prstGeom prst="line">
            <a:avLst/>
          </a:prstGeom>
          <a:noFill/>
          <a:ln w="28575" cap="sq">
            <a:noFill/>
            <a:round/>
            <a:headEnd/>
            <a:tailEnd type="triangle" w="med" len="med"/>
          </a:ln>
        </p:spPr>
        <p:txBody>
          <a:bodyPr>
            <a:spAutoFit/>
          </a:bodyPr>
          <a:lstStyle/>
          <a:p>
            <a:endParaRPr lang="de-DE"/>
          </a:p>
        </p:txBody>
      </p:sp>
      <p:sp>
        <p:nvSpPr>
          <p:cNvPr id="7179" name="Line 168"/>
          <p:cNvSpPr>
            <a:spLocks noChangeShapeType="1"/>
          </p:cNvSpPr>
          <p:nvPr/>
        </p:nvSpPr>
        <p:spPr bwMode="auto">
          <a:xfrm>
            <a:off x="2286000" y="3314700"/>
            <a:ext cx="0" cy="304800"/>
          </a:xfrm>
          <a:prstGeom prst="line">
            <a:avLst/>
          </a:prstGeom>
          <a:noFill/>
          <a:ln w="28575" cap="sq">
            <a:noFill/>
            <a:round/>
            <a:headEnd/>
            <a:tailEnd type="triangle" w="med" len="med"/>
          </a:ln>
        </p:spPr>
        <p:txBody>
          <a:bodyPr>
            <a:spAutoFit/>
          </a:bodyPr>
          <a:lstStyle/>
          <a:p>
            <a:endParaRPr lang="de-DE"/>
          </a:p>
        </p:txBody>
      </p:sp>
      <p:sp>
        <p:nvSpPr>
          <p:cNvPr id="7180" name="Line 171"/>
          <p:cNvSpPr>
            <a:spLocks noChangeShapeType="1"/>
          </p:cNvSpPr>
          <p:nvPr/>
        </p:nvSpPr>
        <p:spPr bwMode="auto">
          <a:xfrm>
            <a:off x="2286000" y="3619500"/>
            <a:ext cx="0" cy="304800"/>
          </a:xfrm>
          <a:prstGeom prst="line">
            <a:avLst/>
          </a:prstGeom>
          <a:noFill/>
          <a:ln w="28575" cap="sq">
            <a:noFill/>
            <a:round/>
            <a:headEnd/>
            <a:tailEnd type="triangle" w="med" len="med"/>
          </a:ln>
        </p:spPr>
        <p:txBody>
          <a:bodyPr>
            <a:spAutoFit/>
          </a:bodyPr>
          <a:lstStyle/>
          <a:p>
            <a:endParaRPr lang="de-DE"/>
          </a:p>
        </p:txBody>
      </p:sp>
      <p:sp>
        <p:nvSpPr>
          <p:cNvPr id="7181" name="Line 174"/>
          <p:cNvSpPr>
            <a:spLocks noChangeShapeType="1"/>
          </p:cNvSpPr>
          <p:nvPr/>
        </p:nvSpPr>
        <p:spPr bwMode="auto">
          <a:xfrm>
            <a:off x="2286000" y="3924300"/>
            <a:ext cx="0" cy="304800"/>
          </a:xfrm>
          <a:prstGeom prst="line">
            <a:avLst/>
          </a:prstGeom>
          <a:noFill/>
          <a:ln w="28575" cap="sq">
            <a:noFill/>
            <a:round/>
            <a:headEnd/>
            <a:tailEnd type="triangle" w="med" len="med"/>
          </a:ln>
        </p:spPr>
        <p:txBody>
          <a:bodyPr>
            <a:spAutoFit/>
          </a:bodyPr>
          <a:lstStyle/>
          <a:p>
            <a:endParaRPr lang="de-DE"/>
          </a:p>
        </p:txBody>
      </p:sp>
      <p:sp>
        <p:nvSpPr>
          <p:cNvPr id="7182" name="Line 177"/>
          <p:cNvSpPr>
            <a:spLocks noChangeShapeType="1"/>
          </p:cNvSpPr>
          <p:nvPr/>
        </p:nvSpPr>
        <p:spPr bwMode="auto">
          <a:xfrm>
            <a:off x="2286000" y="4229100"/>
            <a:ext cx="0" cy="304800"/>
          </a:xfrm>
          <a:prstGeom prst="line">
            <a:avLst/>
          </a:prstGeom>
          <a:noFill/>
          <a:ln w="28575" cap="sq">
            <a:noFill/>
            <a:round/>
            <a:headEnd/>
            <a:tailEnd type="triangle" w="med" len="med"/>
          </a:ln>
        </p:spPr>
        <p:txBody>
          <a:bodyPr>
            <a:spAutoFit/>
          </a:bodyPr>
          <a:lstStyle/>
          <a:p>
            <a:endParaRPr lang="de-DE"/>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2</a:t>
            </a:fld>
            <a:endParaRPr lang="en-US" altLang="x-none"/>
          </a:p>
        </p:txBody>
      </p:sp>
    </p:spTree>
    <p:extLst>
      <p:ext uri="{BB962C8B-B14F-4D97-AF65-F5344CB8AC3E}">
        <p14:creationId xmlns:p14="http://schemas.microsoft.com/office/powerpoint/2010/main" val="1576037275"/>
      </p:ext>
    </p:extLst>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algn="ctr"/>
            <a:r>
              <a:rPr lang="de-DE" sz="2400"/>
              <a:t>Eigenschaften von Historien </a:t>
            </a:r>
            <a:br>
              <a:rPr lang="de-DE" sz="2400"/>
            </a:br>
            <a:r>
              <a:rPr lang="de-DE" sz="2400"/>
              <a:t>bezüglich der Recovery</a:t>
            </a:r>
          </a:p>
        </p:txBody>
      </p:sp>
      <p:sp>
        <p:nvSpPr>
          <p:cNvPr id="23555" name="Rectangle 3"/>
          <p:cNvSpPr>
            <a:spLocks noGrp="1" noChangeArrowheads="1"/>
          </p:cNvSpPr>
          <p:nvPr>
            <p:ph type="body" idx="1"/>
          </p:nvPr>
        </p:nvSpPr>
        <p:spPr>
          <a:xfrm>
            <a:off x="1143000" y="1038225"/>
            <a:ext cx="6858000" cy="560785"/>
          </a:xfrm>
        </p:spPr>
        <p:txBody>
          <a:bodyPr anchor="ctr" anchorCtr="1"/>
          <a:lstStyle/>
          <a:p>
            <a:r>
              <a:rPr lang="de-DE" sz="2100" b="1"/>
              <a:t>Rücksetzbare Historien</a:t>
            </a:r>
          </a:p>
        </p:txBody>
      </p:sp>
      <p:sp>
        <p:nvSpPr>
          <p:cNvPr id="23556" name="Text Box 8"/>
          <p:cNvSpPr txBox="1">
            <a:spLocks noChangeArrowheads="1"/>
          </p:cNvSpPr>
          <p:nvPr/>
        </p:nvSpPr>
        <p:spPr bwMode="auto">
          <a:xfrm>
            <a:off x="1543050" y="1943100"/>
            <a:ext cx="6057900" cy="3194721"/>
          </a:xfrm>
          <a:prstGeom prst="rect">
            <a:avLst/>
          </a:prstGeom>
          <a:noFill/>
          <a:ln w="12700">
            <a:noFill/>
            <a:miter lim="800000"/>
            <a:headEnd/>
            <a:tailEnd/>
          </a:ln>
        </p:spPr>
        <p:txBody>
          <a:bodyPr>
            <a:spAutoFit/>
          </a:bodyPr>
          <a:lstStyle/>
          <a:p>
            <a:pPr algn="just">
              <a:lnSpc>
                <a:spcPct val="90000"/>
              </a:lnSpc>
              <a:spcBef>
                <a:spcPct val="20000"/>
              </a:spcBef>
              <a:buClr>
                <a:schemeClr val="accent2"/>
              </a:buClr>
              <a:buFont typeface="Webdings" pitchFamily="-106" charset="2"/>
              <a:buNone/>
            </a:pPr>
            <a:r>
              <a:rPr kumimoji="1" lang="de-DE" sz="2100" dirty="0">
                <a:latin typeface="Tahoma" pitchFamily="-106" charset="0"/>
              </a:rPr>
              <a:t>Eine Historie heißt rücksetzbar, falls immer die schreibende Transaktion (in unserer Notation </a:t>
            </a:r>
            <a:r>
              <a:rPr kumimoji="1" lang="de-DE" sz="2100" i="1" dirty="0" err="1">
                <a:latin typeface="Tahoma" pitchFamily="-106" charset="0"/>
              </a:rPr>
              <a:t>T</a:t>
            </a:r>
            <a:r>
              <a:rPr kumimoji="1" lang="de-DE" sz="2100" i="1" baseline="-25000" dirty="0" err="1">
                <a:latin typeface="Tahoma" pitchFamily="-106" charset="0"/>
              </a:rPr>
              <a:t>j</a:t>
            </a:r>
            <a:r>
              <a:rPr kumimoji="1" lang="de-DE" sz="2100" dirty="0">
                <a:latin typeface="Tahoma" pitchFamily="-106" charset="0"/>
              </a:rPr>
              <a:t>) vor der lesenden Transaktion (</a:t>
            </a:r>
            <a:r>
              <a:rPr kumimoji="1" lang="de-DE" sz="2100" i="1" dirty="0" err="1">
                <a:latin typeface="Tahoma" pitchFamily="-106" charset="0"/>
              </a:rPr>
              <a:t>T</a:t>
            </a:r>
            <a:r>
              <a:rPr kumimoji="1" lang="de-DE" sz="2100" i="1" baseline="-25000" dirty="0" err="1">
                <a:latin typeface="Tahoma" pitchFamily="-106" charset="0"/>
              </a:rPr>
              <a:t>i</a:t>
            </a:r>
            <a:r>
              <a:rPr kumimoji="1" lang="de-DE" sz="2100" dirty="0">
                <a:latin typeface="Tahoma" pitchFamily="-106" charset="0"/>
              </a:rPr>
              <a:t> genannt) ihr </a:t>
            </a:r>
            <a:r>
              <a:rPr kumimoji="1" lang="de-DE" sz="2100" b="1" dirty="0" err="1">
                <a:solidFill>
                  <a:schemeClr val="accent1"/>
                </a:solidFill>
                <a:latin typeface="Tahoma" pitchFamily="-106" charset="0"/>
              </a:rPr>
              <a:t>commit</a:t>
            </a:r>
            <a:r>
              <a:rPr kumimoji="1" lang="de-DE" sz="2100" dirty="0">
                <a:latin typeface="Tahoma" pitchFamily="-106" charset="0"/>
              </a:rPr>
              <a:t> durchführt, also: </a:t>
            </a:r>
            <a:endParaRPr kumimoji="1" lang="de-DE" sz="2100" dirty="0" smtClean="0">
              <a:latin typeface="Tahoma" pitchFamily="-106" charset="0"/>
            </a:endParaRPr>
          </a:p>
          <a:p>
            <a:pPr marL="342900" indent="-342900" algn="just">
              <a:lnSpc>
                <a:spcPct val="90000"/>
              </a:lnSpc>
              <a:spcBef>
                <a:spcPct val="20000"/>
              </a:spcBef>
              <a:buClr>
                <a:schemeClr val="accent2"/>
              </a:buClr>
              <a:buFont typeface="Arial" charset="0"/>
              <a:buChar char="•"/>
            </a:pPr>
            <a:r>
              <a:rPr kumimoji="1" lang="de-DE" sz="2100" i="1" dirty="0" err="1" smtClean="0">
                <a:solidFill>
                  <a:srgbClr val="FF0000"/>
                </a:solidFill>
                <a:latin typeface="Tahoma" pitchFamily="-106" charset="0"/>
              </a:rPr>
              <a:t>c</a:t>
            </a:r>
            <a:r>
              <a:rPr kumimoji="1" lang="de-DE" sz="2100" i="1" baseline="-25000" dirty="0" err="1" smtClean="0">
                <a:solidFill>
                  <a:srgbClr val="FF0000"/>
                </a:solidFill>
                <a:latin typeface="Tahoma" pitchFamily="-106" charset="0"/>
              </a:rPr>
              <a:t>j</a:t>
            </a:r>
            <a:r>
              <a:rPr kumimoji="1" lang="de-DE" sz="2100" i="1" dirty="0" smtClean="0">
                <a:solidFill>
                  <a:srgbClr val="FF0000"/>
                </a:solidFill>
                <a:latin typeface="Tahoma" pitchFamily="-106" charset="0"/>
              </a:rPr>
              <a:t> </a:t>
            </a:r>
            <a:r>
              <a:rPr kumimoji="1" lang="de-DE" sz="2100" i="1" dirty="0">
                <a:solidFill>
                  <a:srgbClr val="FF0000"/>
                </a:solidFill>
                <a:latin typeface="Tahoma" pitchFamily="-106" charset="0"/>
              </a:rPr>
              <a:t>&lt;</a:t>
            </a:r>
            <a:r>
              <a:rPr kumimoji="1" lang="de-DE" sz="2100" i="1" baseline="-25000" dirty="0">
                <a:solidFill>
                  <a:srgbClr val="FF0000"/>
                </a:solidFill>
                <a:latin typeface="Tahoma" pitchFamily="-106" charset="0"/>
              </a:rPr>
              <a:t>H  </a:t>
            </a:r>
            <a:r>
              <a:rPr kumimoji="1" lang="de-DE" sz="2100" i="1" dirty="0">
                <a:solidFill>
                  <a:srgbClr val="FF0000"/>
                </a:solidFill>
                <a:latin typeface="Tahoma" pitchFamily="-106" charset="0"/>
              </a:rPr>
              <a:t>c</a:t>
            </a:r>
            <a:r>
              <a:rPr kumimoji="1" lang="de-DE" sz="2100" i="1" baseline="-25000" dirty="0">
                <a:solidFill>
                  <a:srgbClr val="FF0000"/>
                </a:solidFill>
                <a:latin typeface="Tahoma" pitchFamily="-106" charset="0"/>
              </a:rPr>
              <a:t>i </a:t>
            </a:r>
            <a:r>
              <a:rPr kumimoji="1" lang="de-DE" sz="2100" dirty="0">
                <a:latin typeface="Tahoma" pitchFamily="-106" charset="0"/>
              </a:rPr>
              <a:t>. </a:t>
            </a:r>
            <a:endParaRPr kumimoji="1" lang="de-DE" sz="2100" dirty="0" smtClean="0">
              <a:latin typeface="Tahoma" pitchFamily="-106" charset="0"/>
            </a:endParaRPr>
          </a:p>
          <a:p>
            <a:pPr algn="just">
              <a:lnSpc>
                <a:spcPct val="90000"/>
              </a:lnSpc>
              <a:spcBef>
                <a:spcPct val="20000"/>
              </a:spcBef>
              <a:buClr>
                <a:schemeClr val="accent2"/>
              </a:buClr>
              <a:buFont typeface="Webdings" pitchFamily="-106" charset="2"/>
              <a:buNone/>
            </a:pPr>
            <a:endParaRPr kumimoji="1" lang="de-DE" sz="2100" dirty="0">
              <a:latin typeface="Tahoma" pitchFamily="-106" charset="0"/>
            </a:endParaRPr>
          </a:p>
          <a:p>
            <a:pPr algn="just">
              <a:lnSpc>
                <a:spcPct val="90000"/>
              </a:lnSpc>
              <a:spcBef>
                <a:spcPct val="20000"/>
              </a:spcBef>
              <a:buClr>
                <a:schemeClr val="accent2"/>
              </a:buClr>
              <a:buFont typeface="Webdings" pitchFamily="-106" charset="2"/>
              <a:buNone/>
            </a:pPr>
            <a:r>
              <a:rPr kumimoji="1" lang="de-DE" sz="2100" dirty="0" smtClean="0">
                <a:latin typeface="Tahoma" pitchFamily="-106" charset="0"/>
              </a:rPr>
              <a:t>Anders </a:t>
            </a:r>
            <a:r>
              <a:rPr kumimoji="1" lang="de-DE" sz="2100" dirty="0">
                <a:latin typeface="Tahoma" pitchFamily="-106" charset="0"/>
              </a:rPr>
              <a:t>ausgedrückt: Eine Transaktion darf erst dann ihr </a:t>
            </a:r>
            <a:r>
              <a:rPr kumimoji="1" lang="de-DE" sz="2100" b="1" dirty="0" err="1">
                <a:solidFill>
                  <a:schemeClr val="accent1"/>
                </a:solidFill>
                <a:latin typeface="Tahoma" pitchFamily="-106" charset="0"/>
              </a:rPr>
              <a:t>commit</a:t>
            </a:r>
            <a:r>
              <a:rPr kumimoji="1" lang="de-DE" sz="2100" dirty="0">
                <a:latin typeface="Tahoma" pitchFamily="-106" charset="0"/>
              </a:rPr>
              <a:t> durchführen, wenn alle Transaktionen, von denen sie gelesen hat, beendet sind.</a:t>
            </a:r>
            <a:endParaRPr lang="de-DE" dirty="0">
              <a:latin typeface="Tahoma" pitchFamily="-106" charset="0"/>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20</a:t>
            </a:fld>
            <a:endParaRPr lang="en-US" altLang="x-none"/>
          </a:p>
        </p:txBody>
      </p:sp>
    </p:spTree>
    <p:extLst>
      <p:ext uri="{BB962C8B-B14F-4D97-AF65-F5344CB8AC3E}">
        <p14:creationId xmlns:p14="http://schemas.microsoft.com/office/powerpoint/2010/main" val="669479450"/>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de-DE" sz="2400" dirty="0"/>
              <a:t>Eigenschaften von Historien </a:t>
            </a:r>
            <a:r>
              <a:rPr lang="de-DE" sz="2400" dirty="0" smtClean="0"/>
              <a:t> bezüglich </a:t>
            </a:r>
            <a:r>
              <a:rPr lang="de-DE" sz="2400" dirty="0"/>
              <a:t>der </a:t>
            </a:r>
            <a:r>
              <a:rPr lang="de-DE" sz="2400" dirty="0" err="1"/>
              <a:t>Recovery</a:t>
            </a:r>
            <a:endParaRPr lang="de-DE" sz="2400" dirty="0"/>
          </a:p>
        </p:txBody>
      </p:sp>
      <p:sp>
        <p:nvSpPr>
          <p:cNvPr id="24579" name="Rectangle 3"/>
          <p:cNvSpPr>
            <a:spLocks noGrp="1" noChangeArrowheads="1"/>
          </p:cNvSpPr>
          <p:nvPr>
            <p:ph type="body" idx="1"/>
          </p:nvPr>
        </p:nvSpPr>
        <p:spPr>
          <a:xfrm>
            <a:off x="1143000" y="657225"/>
            <a:ext cx="6858000" cy="400050"/>
          </a:xfrm>
        </p:spPr>
        <p:txBody>
          <a:bodyPr anchor="ctr" anchorCtr="1"/>
          <a:lstStyle/>
          <a:p>
            <a:r>
              <a:rPr lang="de-DE" sz="2100" b="1" dirty="0"/>
              <a:t>Beispiel-Historie mit </a:t>
            </a:r>
            <a:r>
              <a:rPr lang="de-DE" sz="2100" b="1" dirty="0" err="1"/>
              <a:t>kaskadierendem</a:t>
            </a:r>
            <a:r>
              <a:rPr lang="de-DE" sz="2100" b="1" dirty="0"/>
              <a:t> Rücksetzen</a:t>
            </a:r>
          </a:p>
        </p:txBody>
      </p:sp>
      <p:graphicFrame>
        <p:nvGraphicFramePr>
          <p:cNvPr id="89590" name="Group 502"/>
          <p:cNvGraphicFramePr>
            <a:graphicFrameLocks noGrp="1"/>
          </p:cNvGraphicFramePr>
          <p:nvPr>
            <p:extLst>
              <p:ext uri="{D42A27DB-BD31-4B8C-83A1-F6EECF244321}">
                <p14:modId xmlns:p14="http://schemas.microsoft.com/office/powerpoint/2010/main" val="1229768657"/>
              </p:ext>
            </p:extLst>
          </p:nvPr>
        </p:nvGraphicFramePr>
        <p:xfrm>
          <a:off x="2100036" y="1172027"/>
          <a:ext cx="4572000" cy="2564892"/>
        </p:xfrm>
        <a:graphic>
          <a:graphicData uri="http://schemas.openxmlformats.org/drawingml/2006/table">
            <a:tbl>
              <a:tblPr/>
              <a:tblGrid>
                <a:gridCol w="742950"/>
                <a:gridCol w="1028700"/>
                <a:gridCol w="685800"/>
                <a:gridCol w="742950"/>
                <a:gridCol w="685800"/>
                <a:gridCol w="685800"/>
              </a:tblGrid>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Schritt</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1</a:t>
                      </a: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3</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4</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5</a:t>
                      </a:r>
                    </a:p>
                  </a:txBody>
                  <a:tcPr marL="68580" marR="68580" marT="34290" marB="3429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0.</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 .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dirty="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w</a:t>
                      </a:r>
                      <a:r>
                        <a:rPr kumimoji="1" lang="de-DE" sz="1200" b="0" i="1" u="none" strike="noStrike" cap="none" normalizeH="0" baseline="-25000" smtClean="0">
                          <a:ln>
                            <a:noFill/>
                          </a:ln>
                          <a:solidFill>
                            <a:schemeClr val="tx1"/>
                          </a:solidFill>
                          <a:effectLst/>
                          <a:latin typeface="Tahoma" pitchFamily="34" charset="0"/>
                        </a:rPr>
                        <a:t>1</a:t>
                      </a:r>
                      <a:r>
                        <a:rPr kumimoji="1" lang="de-DE" sz="1200" b="0" i="1" u="none" strike="noStrike" cap="none" normalizeH="0" baseline="0" smtClean="0">
                          <a:ln>
                            <a:noFill/>
                          </a:ln>
                          <a:solidFill>
                            <a:schemeClr val="tx1"/>
                          </a:solidFill>
                          <a:effectLst/>
                          <a:latin typeface="Tahoma" pitchFamily="34" charset="0"/>
                        </a:rPr>
                        <a:t>(A)</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2.</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r</a:t>
                      </a:r>
                      <a:r>
                        <a:rPr kumimoji="1" lang="de-DE" sz="1200" b="0" i="1" u="none" strike="noStrike" cap="none" normalizeH="0" baseline="-25000" smtClean="0">
                          <a:ln>
                            <a:noFill/>
                          </a:ln>
                          <a:solidFill>
                            <a:schemeClr val="tx1"/>
                          </a:solidFill>
                          <a:effectLst/>
                          <a:latin typeface="Tahoma" pitchFamily="34" charset="0"/>
                        </a:rPr>
                        <a:t>2</a:t>
                      </a:r>
                      <a:r>
                        <a:rPr kumimoji="1" lang="de-DE" sz="1200" b="0" i="1" u="none" strike="noStrike" cap="none" normalizeH="0" baseline="0" smtClean="0">
                          <a:ln>
                            <a:noFill/>
                          </a:ln>
                          <a:solidFill>
                            <a:schemeClr val="tx1"/>
                          </a:solidFill>
                          <a:effectLst/>
                          <a:latin typeface="Tahoma" pitchFamily="34" charset="0"/>
                        </a:rPr>
                        <a:t>(A)</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3.</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w</a:t>
                      </a:r>
                      <a:r>
                        <a:rPr kumimoji="1" lang="de-DE" sz="1200" b="0" i="1" u="none" strike="noStrike" cap="none" normalizeH="0" baseline="-25000" smtClean="0">
                          <a:ln>
                            <a:noFill/>
                          </a:ln>
                          <a:solidFill>
                            <a:schemeClr val="tx1"/>
                          </a:solidFill>
                          <a:effectLst/>
                          <a:latin typeface="Tahoma" pitchFamily="34" charset="0"/>
                        </a:rPr>
                        <a:t>2</a:t>
                      </a:r>
                      <a:r>
                        <a:rPr kumimoji="1" lang="de-DE" sz="1200" b="0" i="1" u="none" strike="noStrike" cap="none" normalizeH="0" baseline="0" smtClean="0">
                          <a:ln>
                            <a:noFill/>
                          </a:ln>
                          <a:solidFill>
                            <a:schemeClr val="tx1"/>
                          </a:solidFill>
                          <a:effectLst/>
                          <a:latin typeface="Tahoma" pitchFamily="34" charset="0"/>
                        </a:rPr>
                        <a:t>(B)</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4.</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r</a:t>
                      </a:r>
                      <a:r>
                        <a:rPr kumimoji="1" lang="de-DE" sz="1200" b="0" i="1" u="none" strike="noStrike" cap="none" normalizeH="0" baseline="-25000" smtClean="0">
                          <a:ln>
                            <a:noFill/>
                          </a:ln>
                          <a:solidFill>
                            <a:schemeClr val="tx1"/>
                          </a:solidFill>
                          <a:effectLst/>
                          <a:latin typeface="Tahoma" pitchFamily="34" charset="0"/>
                        </a:rPr>
                        <a:t>3</a:t>
                      </a:r>
                      <a:r>
                        <a:rPr kumimoji="1" lang="de-DE" sz="1200" b="0" i="1" u="none" strike="noStrike" cap="none" normalizeH="0" baseline="0" smtClean="0">
                          <a:ln>
                            <a:noFill/>
                          </a:ln>
                          <a:solidFill>
                            <a:schemeClr val="tx1"/>
                          </a:solidFill>
                          <a:effectLst/>
                          <a:latin typeface="Tahoma" pitchFamily="34" charset="0"/>
                        </a:rPr>
                        <a:t>(B)</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5.</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w</a:t>
                      </a:r>
                      <a:r>
                        <a:rPr kumimoji="1" lang="de-DE" sz="1200" b="0" i="1" u="none" strike="noStrike" cap="none" normalizeH="0" baseline="-25000" smtClean="0">
                          <a:ln>
                            <a:noFill/>
                          </a:ln>
                          <a:solidFill>
                            <a:schemeClr val="tx1"/>
                          </a:solidFill>
                          <a:effectLst/>
                          <a:latin typeface="Tahoma" pitchFamily="34" charset="0"/>
                        </a:rPr>
                        <a:t>3</a:t>
                      </a:r>
                      <a:r>
                        <a:rPr kumimoji="1" lang="de-DE" sz="1200" b="0" i="1" u="none" strike="noStrike" cap="none" normalizeH="0" baseline="0" smtClean="0">
                          <a:ln>
                            <a:noFill/>
                          </a:ln>
                          <a:solidFill>
                            <a:schemeClr val="tx1"/>
                          </a:solidFill>
                          <a:effectLst/>
                          <a:latin typeface="Tahoma" pitchFamily="34" charset="0"/>
                        </a:rPr>
                        <a:t>(C) </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6.</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r</a:t>
                      </a:r>
                      <a:r>
                        <a:rPr kumimoji="1" lang="de-DE" sz="1200" b="0" i="1" u="none" strike="noStrike" cap="none" normalizeH="0" baseline="-25000" smtClean="0">
                          <a:ln>
                            <a:noFill/>
                          </a:ln>
                          <a:solidFill>
                            <a:schemeClr val="tx1"/>
                          </a:solidFill>
                          <a:effectLst/>
                          <a:latin typeface="Tahoma" pitchFamily="34" charset="0"/>
                        </a:rPr>
                        <a:t>4</a:t>
                      </a:r>
                      <a:r>
                        <a:rPr kumimoji="1" lang="de-DE" sz="1200" b="0" i="1" u="none" strike="noStrike" cap="none" normalizeH="0" baseline="0" smtClean="0">
                          <a:ln>
                            <a:noFill/>
                          </a:ln>
                          <a:solidFill>
                            <a:schemeClr val="tx1"/>
                          </a:solidFill>
                          <a:effectLst/>
                          <a:latin typeface="Tahoma" pitchFamily="34" charset="0"/>
                        </a:rPr>
                        <a:t>(C)</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7.</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w</a:t>
                      </a:r>
                      <a:r>
                        <a:rPr kumimoji="1" lang="de-DE" sz="1200" b="0" i="1" u="none" strike="noStrike" cap="none" normalizeH="0" baseline="-25000" smtClean="0">
                          <a:ln>
                            <a:noFill/>
                          </a:ln>
                          <a:solidFill>
                            <a:schemeClr val="tx1"/>
                          </a:solidFill>
                          <a:effectLst/>
                          <a:latin typeface="Tahoma" pitchFamily="34" charset="0"/>
                        </a:rPr>
                        <a:t>4</a:t>
                      </a:r>
                      <a:r>
                        <a:rPr kumimoji="1" lang="de-DE" sz="1200" b="0" i="1" u="none" strike="noStrike" cap="none" normalizeH="0" baseline="0" smtClean="0">
                          <a:ln>
                            <a:noFill/>
                          </a:ln>
                          <a:solidFill>
                            <a:schemeClr val="tx1"/>
                          </a:solidFill>
                          <a:effectLst/>
                          <a:latin typeface="Tahoma" pitchFamily="34" charset="0"/>
                        </a:rPr>
                        <a:t>(D)</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8.</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r</a:t>
                      </a:r>
                      <a:r>
                        <a:rPr kumimoji="1" lang="de-DE" sz="1200" b="0" i="1" u="none" strike="noStrike" cap="none" normalizeH="0" baseline="-25000" smtClean="0">
                          <a:ln>
                            <a:noFill/>
                          </a:ln>
                          <a:solidFill>
                            <a:schemeClr val="tx1"/>
                          </a:solidFill>
                          <a:effectLst/>
                          <a:latin typeface="Tahoma" pitchFamily="34" charset="0"/>
                        </a:rPr>
                        <a:t>5</a:t>
                      </a:r>
                      <a:r>
                        <a:rPr kumimoji="1" lang="de-DE" sz="1200" b="0" i="1" u="none" strike="noStrike" cap="none" normalizeH="0" baseline="0" smtClean="0">
                          <a:ln>
                            <a:noFill/>
                          </a:ln>
                          <a:solidFill>
                            <a:schemeClr val="tx1"/>
                          </a:solidFill>
                          <a:effectLst/>
                          <a:latin typeface="Tahoma" pitchFamily="34" charset="0"/>
                        </a:rPr>
                        <a:t>(D)</a:t>
                      </a: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9.</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a</a:t>
                      </a:r>
                      <a:r>
                        <a:rPr kumimoji="1" lang="de-DE" sz="1200" b="0" i="1" u="none" strike="noStrike" cap="none" normalizeH="0" baseline="-25000" smtClean="0">
                          <a:ln>
                            <a:noFill/>
                          </a:ln>
                          <a:solidFill>
                            <a:schemeClr val="tx1"/>
                          </a:solidFill>
                          <a:effectLst/>
                          <a:latin typeface="Tahoma" pitchFamily="34" charset="0"/>
                        </a:rPr>
                        <a:t>1</a:t>
                      </a:r>
                      <a:r>
                        <a:rPr kumimoji="1" lang="de-DE" sz="1200" b="0" i="0" u="none" strike="noStrike" cap="none" normalizeH="0" baseline="0" smtClean="0">
                          <a:ln>
                            <a:noFill/>
                          </a:ln>
                          <a:solidFill>
                            <a:schemeClr val="tx1"/>
                          </a:solidFill>
                          <a:effectLst/>
                          <a:latin typeface="Tahoma" pitchFamily="34" charset="0"/>
                        </a:rPr>
                        <a:t>(</a:t>
                      </a:r>
                      <a:r>
                        <a:rPr kumimoji="1" lang="de-DE" sz="1200" b="1" i="0" u="none" strike="noStrike" cap="none" normalizeH="0" baseline="0" smtClean="0">
                          <a:ln>
                            <a:noFill/>
                          </a:ln>
                          <a:solidFill>
                            <a:schemeClr val="tx1"/>
                          </a:solidFill>
                          <a:effectLst/>
                          <a:latin typeface="Tahoma" pitchFamily="34" charset="0"/>
                        </a:rPr>
                        <a:t>abort</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dirty="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4653" name="Text Box 498"/>
          <p:cNvSpPr txBox="1">
            <a:spLocks noChangeArrowheads="1"/>
          </p:cNvSpPr>
          <p:nvPr/>
        </p:nvSpPr>
        <p:spPr bwMode="auto">
          <a:xfrm>
            <a:off x="239487" y="4051697"/>
            <a:ext cx="8120742" cy="861774"/>
          </a:xfrm>
          <a:prstGeom prst="rect">
            <a:avLst/>
          </a:prstGeom>
          <a:noFill/>
          <a:ln w="12700">
            <a:noFill/>
            <a:miter lim="800000"/>
            <a:headEnd/>
            <a:tailEnd/>
          </a:ln>
        </p:spPr>
        <p:txBody>
          <a:bodyPr wrap="square">
            <a:spAutoFit/>
          </a:bodyPr>
          <a:lstStyle/>
          <a:p>
            <a:pPr algn="l"/>
            <a:r>
              <a:rPr lang="de-DE" b="1" dirty="0">
                <a:latin typeface="Tahoma" pitchFamily="-106" charset="0"/>
              </a:rPr>
              <a:t>Historien ohne </a:t>
            </a:r>
            <a:r>
              <a:rPr lang="de-DE" b="1" dirty="0" err="1">
                <a:latin typeface="Tahoma" pitchFamily="-106" charset="0"/>
              </a:rPr>
              <a:t>kaskadierendes</a:t>
            </a:r>
            <a:r>
              <a:rPr lang="de-DE" b="1" dirty="0">
                <a:latin typeface="Tahoma" pitchFamily="-106" charset="0"/>
              </a:rPr>
              <a:t> Rücksetzten</a:t>
            </a:r>
          </a:p>
          <a:p>
            <a:pPr algn="l"/>
            <a:r>
              <a:rPr lang="de-DE" sz="1600" dirty="0">
                <a:latin typeface="Tahoma" pitchFamily="-106" charset="0"/>
              </a:rPr>
              <a:t>Eine Historie vermeidet </a:t>
            </a:r>
            <a:r>
              <a:rPr lang="de-DE" sz="1600" dirty="0" err="1">
                <a:latin typeface="Tahoma" pitchFamily="-106" charset="0"/>
              </a:rPr>
              <a:t>kaskadierendes</a:t>
            </a:r>
            <a:r>
              <a:rPr lang="de-DE" sz="1600" dirty="0">
                <a:latin typeface="Tahoma" pitchFamily="-106" charset="0"/>
              </a:rPr>
              <a:t> Rücksetzen, wenn für je zwei TAs </a:t>
            </a:r>
            <a:r>
              <a:rPr lang="de-DE" sz="1600" i="1" dirty="0" err="1">
                <a:latin typeface="Tahoma" pitchFamily="-106" charset="0"/>
              </a:rPr>
              <a:t>T</a:t>
            </a:r>
            <a:r>
              <a:rPr lang="de-DE" sz="1600" i="1" baseline="-25000" dirty="0" err="1">
                <a:latin typeface="Tahoma" pitchFamily="-106" charset="0"/>
              </a:rPr>
              <a:t>i</a:t>
            </a:r>
            <a:r>
              <a:rPr lang="de-DE" sz="1600" i="1" dirty="0">
                <a:latin typeface="Tahoma" pitchFamily="-106" charset="0"/>
              </a:rPr>
              <a:t> </a:t>
            </a:r>
            <a:r>
              <a:rPr lang="de-DE" sz="1600" dirty="0">
                <a:latin typeface="Tahoma" pitchFamily="-106" charset="0"/>
              </a:rPr>
              <a:t>und </a:t>
            </a:r>
            <a:r>
              <a:rPr lang="de-DE" sz="1600" i="1" dirty="0" err="1">
                <a:latin typeface="Tahoma" pitchFamily="-106" charset="0"/>
              </a:rPr>
              <a:t>T</a:t>
            </a:r>
            <a:r>
              <a:rPr lang="de-DE" sz="1600" i="1" baseline="-25000" dirty="0" err="1">
                <a:latin typeface="Tahoma" pitchFamily="-106" charset="0"/>
              </a:rPr>
              <a:t>j</a:t>
            </a:r>
            <a:r>
              <a:rPr lang="de-DE" sz="1600" i="1" dirty="0">
                <a:latin typeface="Tahoma" pitchFamily="-106" charset="0"/>
              </a:rPr>
              <a:t> </a:t>
            </a:r>
            <a:r>
              <a:rPr lang="de-DE" sz="1600" dirty="0">
                <a:latin typeface="Tahoma" pitchFamily="-106" charset="0"/>
              </a:rPr>
              <a:t>gilt:</a:t>
            </a:r>
          </a:p>
          <a:p>
            <a:pPr lvl="1" algn="l">
              <a:buClr>
                <a:schemeClr val="accent2"/>
              </a:buClr>
              <a:buFont typeface="Webdings" pitchFamily="-106" charset="2"/>
              <a:buChar char="="/>
            </a:pPr>
            <a:r>
              <a:rPr lang="de-DE" sz="1600" i="1" dirty="0" err="1">
                <a:latin typeface="Tahoma" pitchFamily="-106" charset="0"/>
              </a:rPr>
              <a:t>c</a:t>
            </a:r>
            <a:r>
              <a:rPr lang="de-DE" sz="1600" i="1" baseline="-25000" dirty="0" err="1">
                <a:latin typeface="Tahoma" pitchFamily="-106" charset="0"/>
              </a:rPr>
              <a:t>j</a:t>
            </a:r>
            <a:r>
              <a:rPr lang="de-DE" sz="1600" i="1" dirty="0">
                <a:latin typeface="Tahoma" pitchFamily="-106" charset="0"/>
              </a:rPr>
              <a:t> &lt;</a:t>
            </a:r>
            <a:r>
              <a:rPr lang="de-DE" sz="1600" i="1" baseline="-25000" dirty="0">
                <a:latin typeface="Tahoma" pitchFamily="-106" charset="0"/>
              </a:rPr>
              <a:t>H</a:t>
            </a:r>
            <a:r>
              <a:rPr lang="de-DE" sz="1600" i="1" dirty="0">
                <a:latin typeface="Tahoma" pitchFamily="-106" charset="0"/>
              </a:rPr>
              <a:t> </a:t>
            </a:r>
            <a:r>
              <a:rPr lang="de-DE" sz="1600" i="1" dirty="0" err="1">
                <a:latin typeface="Tahoma" pitchFamily="-106" charset="0"/>
              </a:rPr>
              <a:t>r</a:t>
            </a:r>
            <a:r>
              <a:rPr lang="de-DE" sz="1600" i="1" baseline="-25000" dirty="0" err="1">
                <a:latin typeface="Tahoma" pitchFamily="-106" charset="0"/>
              </a:rPr>
              <a:t>i</a:t>
            </a:r>
            <a:r>
              <a:rPr lang="de-DE" sz="1600" i="1" dirty="0">
                <a:latin typeface="Tahoma" pitchFamily="-106" charset="0"/>
              </a:rPr>
              <a:t>(A)</a:t>
            </a:r>
            <a:r>
              <a:rPr lang="de-DE" sz="1600" dirty="0">
                <a:latin typeface="Tahoma" pitchFamily="-106" charset="0"/>
              </a:rPr>
              <a:t> gilt, wann immer </a:t>
            </a:r>
            <a:r>
              <a:rPr lang="de-DE" sz="1600" i="1" dirty="0" err="1">
                <a:latin typeface="Tahoma" pitchFamily="-106" charset="0"/>
              </a:rPr>
              <a:t>T</a:t>
            </a:r>
            <a:r>
              <a:rPr lang="de-DE" sz="1600" i="1" baseline="-25000" dirty="0" err="1">
                <a:latin typeface="Tahoma" pitchFamily="-106" charset="0"/>
              </a:rPr>
              <a:t>i</a:t>
            </a:r>
            <a:r>
              <a:rPr lang="de-DE" sz="1600" dirty="0">
                <a:latin typeface="Tahoma" pitchFamily="-106" charset="0"/>
              </a:rPr>
              <a:t> ein Datum </a:t>
            </a:r>
            <a:r>
              <a:rPr lang="de-DE" sz="1600" i="1" dirty="0">
                <a:latin typeface="Tahoma" pitchFamily="-106" charset="0"/>
              </a:rPr>
              <a:t>A</a:t>
            </a:r>
            <a:r>
              <a:rPr lang="de-DE" sz="1600" dirty="0">
                <a:latin typeface="Tahoma" pitchFamily="-106" charset="0"/>
              </a:rPr>
              <a:t> von </a:t>
            </a:r>
            <a:r>
              <a:rPr lang="de-DE" sz="1600" i="1" dirty="0" err="1">
                <a:latin typeface="Tahoma" pitchFamily="-106" charset="0"/>
              </a:rPr>
              <a:t>T</a:t>
            </a:r>
            <a:r>
              <a:rPr lang="de-DE" sz="1600" i="1" baseline="-25000" dirty="0" err="1">
                <a:latin typeface="Tahoma" pitchFamily="-106" charset="0"/>
              </a:rPr>
              <a:t>j</a:t>
            </a:r>
            <a:r>
              <a:rPr lang="de-DE" sz="1600" i="1" dirty="0">
                <a:latin typeface="Tahoma" pitchFamily="-106" charset="0"/>
              </a:rPr>
              <a:t> </a:t>
            </a:r>
            <a:r>
              <a:rPr lang="de-DE" sz="1600" dirty="0">
                <a:latin typeface="Tahoma" pitchFamily="-106" charset="0"/>
              </a:rPr>
              <a:t>liest.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21</a:t>
            </a:fld>
            <a:endParaRPr lang="en-US" altLang="x-none"/>
          </a:p>
        </p:txBody>
      </p:sp>
    </p:spTree>
    <p:extLst>
      <p:ext uri="{BB962C8B-B14F-4D97-AF65-F5344CB8AC3E}">
        <p14:creationId xmlns:p14="http://schemas.microsoft.com/office/powerpoint/2010/main" val="129500688"/>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algn="ctr"/>
            <a:r>
              <a:rPr lang="de-DE" dirty="0" smtClean="0"/>
              <a:t>Strikte Historien</a:t>
            </a:r>
          </a:p>
        </p:txBody>
      </p:sp>
      <p:sp>
        <p:nvSpPr>
          <p:cNvPr id="25603" name="Rectangle 3"/>
          <p:cNvSpPr>
            <a:spLocks noGrp="1" noChangeArrowheads="1"/>
          </p:cNvSpPr>
          <p:nvPr>
            <p:ph type="body" idx="1"/>
          </p:nvPr>
        </p:nvSpPr>
        <p:spPr>
          <a:xfrm>
            <a:off x="1143000" y="914400"/>
            <a:ext cx="6858000" cy="3171825"/>
          </a:xfrm>
        </p:spPr>
        <p:txBody>
          <a:bodyPr/>
          <a:lstStyle/>
          <a:p>
            <a:pPr marL="285750" indent="-285750">
              <a:spcAft>
                <a:spcPct val="100000"/>
              </a:spcAft>
            </a:pPr>
            <a:r>
              <a:rPr lang="de-DE" dirty="0" smtClean="0"/>
              <a:t>Eine Historie ist strikt, wenn für je zwei TAs </a:t>
            </a:r>
            <a:r>
              <a:rPr lang="de-DE" i="1" dirty="0" err="1" smtClean="0"/>
              <a:t>T</a:t>
            </a:r>
            <a:r>
              <a:rPr lang="de-DE" i="1" baseline="-25000" dirty="0" err="1" smtClean="0"/>
              <a:t>i</a:t>
            </a:r>
            <a:r>
              <a:rPr lang="de-DE" dirty="0" smtClean="0"/>
              <a:t> und </a:t>
            </a:r>
            <a:r>
              <a:rPr lang="de-DE" i="1" dirty="0" err="1" smtClean="0"/>
              <a:t>T</a:t>
            </a:r>
            <a:r>
              <a:rPr lang="de-DE" i="1" baseline="-25000" dirty="0" err="1" smtClean="0"/>
              <a:t>j</a:t>
            </a:r>
            <a:r>
              <a:rPr lang="de-DE" i="1" dirty="0" smtClean="0"/>
              <a:t> </a:t>
            </a:r>
            <a:r>
              <a:rPr lang="de-DE" dirty="0" smtClean="0"/>
              <a:t>gilt: Wenn</a:t>
            </a:r>
          </a:p>
          <a:p>
            <a:pPr marL="285750" indent="-285750" algn="ctr">
              <a:spcAft>
                <a:spcPct val="100000"/>
              </a:spcAft>
            </a:pPr>
            <a:r>
              <a:rPr lang="de-DE" i="1" dirty="0" err="1" smtClean="0">
                <a:solidFill>
                  <a:srgbClr val="CC0099"/>
                </a:solidFill>
              </a:rPr>
              <a:t>w</a:t>
            </a:r>
            <a:r>
              <a:rPr lang="de-DE" i="1" baseline="-25000" dirty="0" err="1" smtClean="0">
                <a:solidFill>
                  <a:srgbClr val="CC0099"/>
                </a:solidFill>
              </a:rPr>
              <a:t>j</a:t>
            </a:r>
            <a:r>
              <a:rPr lang="de-DE" i="1" dirty="0" smtClean="0">
                <a:solidFill>
                  <a:srgbClr val="CC0099"/>
                </a:solidFill>
              </a:rPr>
              <a:t>(A) &lt;</a:t>
            </a:r>
            <a:r>
              <a:rPr lang="de-DE" i="1" baseline="-25000" dirty="0" smtClean="0">
                <a:solidFill>
                  <a:srgbClr val="CC0099"/>
                </a:solidFill>
              </a:rPr>
              <a:t>H</a:t>
            </a:r>
            <a:r>
              <a:rPr lang="de-DE" i="1" dirty="0" smtClean="0">
                <a:solidFill>
                  <a:srgbClr val="CC0099"/>
                </a:solidFill>
              </a:rPr>
              <a:t> </a:t>
            </a:r>
            <a:r>
              <a:rPr lang="de-DE" i="1" dirty="0" err="1" smtClean="0">
                <a:solidFill>
                  <a:srgbClr val="CC0099"/>
                </a:solidFill>
              </a:rPr>
              <a:t>o</a:t>
            </a:r>
            <a:r>
              <a:rPr lang="de-DE" i="1" baseline="-25000" dirty="0" err="1" smtClean="0">
                <a:solidFill>
                  <a:srgbClr val="CC0099"/>
                </a:solidFill>
              </a:rPr>
              <a:t>i</a:t>
            </a:r>
            <a:r>
              <a:rPr lang="de-DE" i="1" dirty="0" smtClean="0">
                <a:solidFill>
                  <a:srgbClr val="CC0099"/>
                </a:solidFill>
              </a:rPr>
              <a:t>(A)</a:t>
            </a:r>
            <a:endParaRPr lang="de-DE" dirty="0" smtClean="0">
              <a:solidFill>
                <a:srgbClr val="CC0099"/>
              </a:solidFill>
            </a:endParaRPr>
          </a:p>
          <a:p>
            <a:pPr marL="285750" indent="-285750">
              <a:spcAft>
                <a:spcPct val="100000"/>
              </a:spcAft>
            </a:pPr>
            <a:r>
              <a:rPr lang="de-DE" dirty="0" smtClean="0"/>
              <a:t>Dann muss gelten:</a:t>
            </a:r>
          </a:p>
          <a:p>
            <a:pPr marL="285750" indent="-285750">
              <a:spcAft>
                <a:spcPct val="100000"/>
              </a:spcAft>
              <a:buFont typeface="Arial" charset="0"/>
              <a:buChar char="•"/>
            </a:pPr>
            <a:r>
              <a:rPr lang="de-DE" dirty="0" err="1" smtClean="0">
                <a:solidFill>
                  <a:srgbClr val="FF6600"/>
                </a:solidFill>
              </a:rPr>
              <a:t>a</a:t>
            </a:r>
            <a:r>
              <a:rPr lang="de-DE" baseline="-25000" dirty="0" err="1" smtClean="0">
                <a:solidFill>
                  <a:srgbClr val="FF6600"/>
                </a:solidFill>
              </a:rPr>
              <a:t>j</a:t>
            </a:r>
            <a:r>
              <a:rPr lang="de-DE" dirty="0" smtClean="0">
                <a:solidFill>
                  <a:srgbClr val="FF6600"/>
                </a:solidFill>
              </a:rPr>
              <a:t> &lt;</a:t>
            </a:r>
            <a:r>
              <a:rPr lang="de-DE" baseline="-25000" dirty="0" smtClean="0">
                <a:solidFill>
                  <a:srgbClr val="FF6600"/>
                </a:solidFill>
              </a:rPr>
              <a:t>H</a:t>
            </a:r>
            <a:r>
              <a:rPr lang="de-DE" dirty="0" smtClean="0">
                <a:solidFill>
                  <a:srgbClr val="FF6600"/>
                </a:solidFill>
              </a:rPr>
              <a:t> </a:t>
            </a:r>
            <a:r>
              <a:rPr lang="de-DE" dirty="0" err="1" smtClean="0">
                <a:solidFill>
                  <a:srgbClr val="FF6600"/>
                </a:solidFill>
              </a:rPr>
              <a:t>o</a:t>
            </a:r>
            <a:r>
              <a:rPr lang="de-DE" baseline="-25000" dirty="0" err="1" smtClean="0">
                <a:solidFill>
                  <a:srgbClr val="FF6600"/>
                </a:solidFill>
              </a:rPr>
              <a:t>i</a:t>
            </a:r>
            <a:r>
              <a:rPr lang="de-DE" dirty="0" smtClean="0">
                <a:solidFill>
                  <a:srgbClr val="FF6600"/>
                </a:solidFill>
              </a:rPr>
              <a:t>(A) </a:t>
            </a:r>
            <a:r>
              <a:rPr lang="de-DE" dirty="0" smtClean="0"/>
              <a:t>oder</a:t>
            </a:r>
            <a:endParaRPr lang="de-DE" i="1" dirty="0" smtClean="0">
              <a:solidFill>
                <a:srgbClr val="FF6600"/>
              </a:solidFill>
            </a:endParaRPr>
          </a:p>
          <a:p>
            <a:pPr marL="285750" indent="-285750">
              <a:spcAft>
                <a:spcPct val="100000"/>
              </a:spcAft>
              <a:buFont typeface="Arial" charset="0"/>
              <a:buChar char="•"/>
            </a:pPr>
            <a:r>
              <a:rPr lang="de-DE" i="1" dirty="0" err="1" smtClean="0">
                <a:solidFill>
                  <a:srgbClr val="0000FF"/>
                </a:solidFill>
              </a:rPr>
              <a:t>c</a:t>
            </a:r>
            <a:r>
              <a:rPr lang="de-DE" i="1" baseline="-25000" dirty="0" err="1" smtClean="0">
                <a:solidFill>
                  <a:srgbClr val="0000FF"/>
                </a:solidFill>
              </a:rPr>
              <a:t>j</a:t>
            </a:r>
            <a:r>
              <a:rPr lang="de-DE" i="1" dirty="0" smtClean="0">
                <a:solidFill>
                  <a:srgbClr val="0000FF"/>
                </a:solidFill>
              </a:rPr>
              <a:t> &lt;</a:t>
            </a:r>
            <a:r>
              <a:rPr lang="de-DE" i="1" baseline="-25000" dirty="0" smtClean="0">
                <a:solidFill>
                  <a:srgbClr val="0000FF"/>
                </a:solidFill>
              </a:rPr>
              <a:t>H</a:t>
            </a:r>
            <a:r>
              <a:rPr lang="de-DE" i="1" dirty="0" smtClean="0">
                <a:solidFill>
                  <a:srgbClr val="0000FF"/>
                </a:solidFill>
              </a:rPr>
              <a:t> </a:t>
            </a:r>
            <a:r>
              <a:rPr lang="de-DE" i="1" dirty="0" err="1" smtClean="0">
                <a:solidFill>
                  <a:srgbClr val="0000FF"/>
                </a:solidFill>
              </a:rPr>
              <a:t>o</a:t>
            </a:r>
            <a:r>
              <a:rPr lang="de-DE" i="1" baseline="-25000" dirty="0" err="1" smtClean="0">
                <a:solidFill>
                  <a:srgbClr val="0000FF"/>
                </a:solidFill>
              </a:rPr>
              <a:t>i</a:t>
            </a:r>
            <a:r>
              <a:rPr lang="de-DE" i="1" dirty="0" smtClean="0">
                <a:solidFill>
                  <a:srgbClr val="0000FF"/>
                </a:solidFill>
              </a:rPr>
              <a:t>(A)</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22</a:t>
            </a:fld>
            <a:endParaRPr lang="en-US" altLang="x-none"/>
          </a:p>
        </p:txBody>
      </p:sp>
    </p:spTree>
    <p:extLst>
      <p:ext uri="{BB962C8B-B14F-4D97-AF65-F5344CB8AC3E}">
        <p14:creationId xmlns:p14="http://schemas.microsoft.com/office/powerpoint/2010/main" val="134299914"/>
      </p:ext>
    </p:extLst>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chor="ctr" anchorCtr="1"/>
          <a:lstStyle/>
          <a:p>
            <a:pPr algn="ctr"/>
            <a:r>
              <a:rPr lang="de-DE" sz="2100" dirty="0"/>
              <a:t>Beziehungen </a:t>
            </a:r>
            <a:r>
              <a:rPr lang="de-DE" sz="2100" dirty="0" smtClean="0"/>
              <a:t>zwischen </a:t>
            </a:r>
            <a:r>
              <a:rPr lang="de-DE" sz="2100" dirty="0"/>
              <a:t>den Klassen von Historien</a:t>
            </a:r>
          </a:p>
        </p:txBody>
      </p:sp>
      <p:sp>
        <p:nvSpPr>
          <p:cNvPr id="26627" name="Rectangle 3"/>
          <p:cNvSpPr>
            <a:spLocks noGrp="1" noChangeArrowheads="1"/>
          </p:cNvSpPr>
          <p:nvPr>
            <p:ph type="body" idx="1"/>
          </p:nvPr>
        </p:nvSpPr>
        <p:spPr>
          <a:xfrm>
            <a:off x="4659464" y="1017567"/>
            <a:ext cx="4484536" cy="1200150"/>
          </a:xfrm>
        </p:spPr>
        <p:txBody>
          <a:bodyPr/>
          <a:lstStyle/>
          <a:p>
            <a:r>
              <a:rPr lang="de-DE" i="1" dirty="0" smtClean="0"/>
              <a:t>SR</a:t>
            </a:r>
            <a:r>
              <a:rPr lang="de-DE" dirty="0" smtClean="0"/>
              <a:t>: 	</a:t>
            </a:r>
            <a:r>
              <a:rPr lang="de-DE" dirty="0" err="1" smtClean="0"/>
              <a:t>serialisierbare</a:t>
            </a:r>
            <a:r>
              <a:rPr lang="de-DE" dirty="0" smtClean="0"/>
              <a:t> Historien</a:t>
            </a:r>
          </a:p>
          <a:p>
            <a:r>
              <a:rPr lang="de-DE" i="1" dirty="0" smtClean="0"/>
              <a:t>RC</a:t>
            </a:r>
            <a:r>
              <a:rPr lang="de-DE" dirty="0" smtClean="0"/>
              <a:t>: 	rücksetzbare Historien</a:t>
            </a:r>
          </a:p>
          <a:p>
            <a:r>
              <a:rPr lang="de-DE" i="1" dirty="0" smtClean="0"/>
              <a:t>ACA</a:t>
            </a:r>
            <a:r>
              <a:rPr lang="de-DE" dirty="0" smtClean="0"/>
              <a:t>:</a:t>
            </a:r>
            <a:r>
              <a:rPr lang="de-DE" i="1" dirty="0" smtClean="0"/>
              <a:t>	Historien ohne </a:t>
            </a:r>
            <a:r>
              <a:rPr lang="de-DE" i="1" dirty="0" err="1" smtClean="0"/>
              <a:t>kaskadierendes</a:t>
            </a:r>
            <a:r>
              <a:rPr lang="de-DE" i="1" dirty="0" smtClean="0"/>
              <a:t> </a:t>
            </a:r>
            <a:r>
              <a:rPr lang="de-DE" i="1" dirty="0" smtClean="0"/>
              <a:t>   </a:t>
            </a:r>
          </a:p>
          <a:p>
            <a:r>
              <a:rPr lang="de-DE" i="1" dirty="0"/>
              <a:t> </a:t>
            </a:r>
            <a:r>
              <a:rPr lang="de-DE" i="1" dirty="0" smtClean="0"/>
              <a:t>               </a:t>
            </a:r>
            <a:r>
              <a:rPr lang="de-DE" i="1" dirty="0" smtClean="0"/>
              <a:t>Rücksetzen (</a:t>
            </a:r>
            <a:r>
              <a:rPr lang="de-DE" i="1" dirty="0" err="1" smtClean="0"/>
              <a:t>avoiding</a:t>
            </a:r>
            <a:r>
              <a:rPr lang="de-DE" i="1" dirty="0" smtClean="0"/>
              <a:t> </a:t>
            </a:r>
            <a:r>
              <a:rPr lang="de-DE" i="1" dirty="0" err="1" smtClean="0"/>
              <a:t>cascading</a:t>
            </a:r>
            <a:r>
              <a:rPr lang="de-DE" i="1" dirty="0" smtClean="0"/>
              <a:t> </a:t>
            </a:r>
          </a:p>
          <a:p>
            <a:r>
              <a:rPr lang="de-DE" i="1" dirty="0"/>
              <a:t> </a:t>
            </a:r>
            <a:r>
              <a:rPr lang="de-DE" i="1" dirty="0" smtClean="0"/>
              <a:t>               </a:t>
            </a:r>
            <a:r>
              <a:rPr lang="de-DE" i="1" dirty="0" err="1" smtClean="0"/>
              <a:t>abort</a:t>
            </a:r>
            <a:r>
              <a:rPr lang="de-DE" i="1" dirty="0" smtClean="0"/>
              <a:t>)</a:t>
            </a:r>
            <a:endParaRPr lang="de-DE" i="1" dirty="0" smtClean="0"/>
          </a:p>
          <a:p>
            <a:r>
              <a:rPr lang="de-DE" dirty="0" smtClean="0"/>
              <a:t>ST:</a:t>
            </a:r>
            <a:r>
              <a:rPr lang="de-DE" i="1" dirty="0" smtClean="0"/>
              <a:t>	strikte Historien</a:t>
            </a:r>
            <a:endParaRPr lang="de-DE" dirty="0" smtClean="0"/>
          </a:p>
        </p:txBody>
      </p:sp>
      <p:pic>
        <p:nvPicPr>
          <p:cNvPr id="5" name="Bild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55101"/>
            <a:ext cx="4629420" cy="3436454"/>
          </a:xfrm>
          <a:prstGeom prst="rect">
            <a:avLst/>
          </a:prstGeom>
        </p:spPr>
      </p:pic>
      <p:sp>
        <p:nvSpPr>
          <p:cNvPr id="3" name="Foliennummernplatzhalter 2"/>
          <p:cNvSpPr>
            <a:spLocks noGrp="1"/>
          </p:cNvSpPr>
          <p:nvPr>
            <p:ph type="sldNum" sz="quarter" idx="12"/>
          </p:nvPr>
        </p:nvSpPr>
        <p:spPr/>
        <p:txBody>
          <a:bodyPr/>
          <a:lstStyle/>
          <a:p>
            <a:fld id="{2537F6C5-4A33-2D48-A031-50A1F03A2AD8}" type="slidenum">
              <a:rPr lang="en-US" altLang="x-none" smtClean="0"/>
              <a:pPr/>
              <a:t>23</a:t>
            </a:fld>
            <a:endParaRPr lang="en-US" altLang="x-none"/>
          </a:p>
        </p:txBody>
      </p:sp>
    </p:spTree>
    <p:extLst>
      <p:ext uri="{BB962C8B-B14F-4D97-AF65-F5344CB8AC3E}">
        <p14:creationId xmlns:p14="http://schemas.microsoft.com/office/powerpoint/2010/main" val="1364462675"/>
      </p:ext>
    </p:extLst>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24</a:t>
            </a:fld>
            <a:endParaRPr lang="en-US" altLang="x-none"/>
          </a:p>
        </p:txBody>
      </p:sp>
    </p:spTree>
    <p:extLst>
      <p:ext uri="{BB962C8B-B14F-4D97-AF65-F5344CB8AC3E}">
        <p14:creationId xmlns:p14="http://schemas.microsoft.com/office/powerpoint/2010/main" val="1526039495"/>
      </p:ext>
    </p:extLst>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0" y="9525"/>
            <a:ext cx="3584864" cy="742950"/>
          </a:xfrm>
          <a:noFill/>
        </p:spPr>
        <p:txBody>
          <a:bodyPr anchor="ctr" anchorCtr="1"/>
          <a:lstStyle/>
          <a:p>
            <a:r>
              <a:rPr lang="de-DE" dirty="0" smtClean="0"/>
              <a:t>Der Datenbank-Scheduler</a:t>
            </a:r>
          </a:p>
        </p:txBody>
      </p:sp>
      <p:sp>
        <p:nvSpPr>
          <p:cNvPr id="4" name="Text Box 12"/>
          <p:cNvSpPr txBox="1">
            <a:spLocks noChangeArrowheads="1"/>
          </p:cNvSpPr>
          <p:nvPr/>
        </p:nvSpPr>
        <p:spPr bwMode="auto">
          <a:xfrm>
            <a:off x="3882421" y="1824119"/>
            <a:ext cx="2969419" cy="270272"/>
          </a:xfrm>
          <a:prstGeom prst="rect">
            <a:avLst/>
          </a:prstGeom>
          <a:solidFill>
            <a:srgbClr val="99CC00"/>
          </a:solidFill>
          <a:ln w="12700">
            <a:solidFill>
              <a:schemeClr val="tx1"/>
            </a:solidFill>
            <a:miter lim="800000"/>
            <a:headEnd/>
            <a:tailEnd/>
          </a:ln>
        </p:spPr>
        <p:txBody>
          <a:bodyPr anchor="ctr" anchorCtr="1"/>
          <a:lstStyle/>
          <a:p>
            <a:pPr>
              <a:spcBef>
                <a:spcPct val="50000"/>
              </a:spcBef>
            </a:pPr>
            <a:r>
              <a:rPr lang="de-DE">
                <a:latin typeface="Tahoma" pitchFamily="-106" charset="0"/>
              </a:rPr>
              <a:t>Transaktions-Manager TM</a:t>
            </a:r>
          </a:p>
        </p:txBody>
      </p:sp>
      <p:sp>
        <p:nvSpPr>
          <p:cNvPr id="5" name="Text Box 13"/>
          <p:cNvSpPr txBox="1">
            <a:spLocks noChangeArrowheads="1"/>
          </p:cNvSpPr>
          <p:nvPr/>
        </p:nvSpPr>
        <p:spPr bwMode="auto">
          <a:xfrm>
            <a:off x="3882421" y="2281319"/>
            <a:ext cx="2969419" cy="270272"/>
          </a:xfrm>
          <a:prstGeom prst="rect">
            <a:avLst/>
          </a:prstGeom>
          <a:solidFill>
            <a:srgbClr val="FFCC99"/>
          </a:solidFill>
          <a:ln w="50800" cmpd="dbl">
            <a:solidFill>
              <a:schemeClr val="tx1"/>
            </a:solidFill>
            <a:miter lim="800000"/>
            <a:headEnd/>
            <a:tailEnd/>
          </a:ln>
        </p:spPr>
        <p:txBody>
          <a:bodyPr anchor="ctr" anchorCtr="1"/>
          <a:lstStyle/>
          <a:p>
            <a:pPr>
              <a:spcBef>
                <a:spcPct val="50000"/>
              </a:spcBef>
            </a:pPr>
            <a:r>
              <a:rPr lang="de-DE">
                <a:latin typeface="Tahoma" pitchFamily="-106" charset="0"/>
              </a:rPr>
              <a:t>Scheduler</a:t>
            </a:r>
          </a:p>
        </p:txBody>
      </p:sp>
      <p:grpSp>
        <p:nvGrpSpPr>
          <p:cNvPr id="6" name="Group 29"/>
          <p:cNvGrpSpPr>
            <a:grpSpLocks/>
          </p:cNvGrpSpPr>
          <p:nvPr/>
        </p:nvGrpSpPr>
        <p:grpSpPr bwMode="auto">
          <a:xfrm>
            <a:off x="3766930" y="2861154"/>
            <a:ext cx="3331368" cy="1262063"/>
            <a:chOff x="1536" y="2311"/>
            <a:chExt cx="2798" cy="1060"/>
          </a:xfrm>
        </p:grpSpPr>
        <p:sp>
          <p:nvSpPr>
            <p:cNvPr id="7" name="Rectangle 24"/>
            <p:cNvSpPr>
              <a:spLocks noChangeArrowheads="1"/>
            </p:cNvSpPr>
            <p:nvPr/>
          </p:nvSpPr>
          <p:spPr bwMode="auto">
            <a:xfrm>
              <a:off x="1536" y="2311"/>
              <a:ext cx="2798" cy="1060"/>
            </a:xfrm>
            <a:prstGeom prst="rect">
              <a:avLst/>
            </a:prstGeom>
            <a:solidFill>
              <a:srgbClr val="FFFF99"/>
            </a:solidFill>
            <a:ln w="12700">
              <a:solidFill>
                <a:schemeClr val="tx1"/>
              </a:solidFill>
              <a:miter lim="800000"/>
              <a:headEnd/>
              <a:tailEnd/>
            </a:ln>
          </p:spPr>
          <p:txBody>
            <a:bodyPr wrap="square" anchor="ctr">
              <a:spAutoFit/>
            </a:bodyPr>
            <a:lstStyle/>
            <a:p>
              <a:endParaRPr lang="de-DE"/>
            </a:p>
          </p:txBody>
        </p:sp>
        <p:sp>
          <p:nvSpPr>
            <p:cNvPr id="8" name="Text Box 14"/>
            <p:cNvSpPr txBox="1">
              <a:spLocks noChangeArrowheads="1"/>
            </p:cNvSpPr>
            <p:nvPr/>
          </p:nvSpPr>
          <p:spPr bwMode="auto">
            <a:xfrm>
              <a:off x="1633" y="2675"/>
              <a:ext cx="2494" cy="227"/>
            </a:xfrm>
            <a:prstGeom prst="rect">
              <a:avLst/>
            </a:prstGeom>
            <a:solidFill>
              <a:srgbClr val="CCFFFF"/>
            </a:solidFill>
            <a:ln w="12700">
              <a:solidFill>
                <a:schemeClr val="tx1"/>
              </a:solidFill>
              <a:miter lim="800000"/>
              <a:headEnd/>
              <a:tailEnd/>
            </a:ln>
          </p:spPr>
          <p:txBody>
            <a:bodyPr anchor="ctr" anchorCtr="1"/>
            <a:lstStyle/>
            <a:p>
              <a:pPr>
                <a:spcBef>
                  <a:spcPct val="50000"/>
                </a:spcBef>
              </a:pPr>
              <a:r>
                <a:rPr lang="de-DE">
                  <a:latin typeface="Tahoma" pitchFamily="-106" charset="0"/>
                </a:rPr>
                <a:t>Recovery-Manager</a:t>
              </a:r>
            </a:p>
          </p:txBody>
        </p:sp>
        <p:sp>
          <p:nvSpPr>
            <p:cNvPr id="9" name="Text Box 15"/>
            <p:cNvSpPr txBox="1">
              <a:spLocks noChangeArrowheads="1"/>
            </p:cNvSpPr>
            <p:nvPr/>
          </p:nvSpPr>
          <p:spPr bwMode="auto">
            <a:xfrm>
              <a:off x="1633" y="2963"/>
              <a:ext cx="2494" cy="227"/>
            </a:xfrm>
            <a:prstGeom prst="rect">
              <a:avLst/>
            </a:prstGeom>
            <a:solidFill>
              <a:srgbClr val="CCFFCC"/>
            </a:solidFill>
            <a:ln w="12700">
              <a:solidFill>
                <a:schemeClr val="tx1"/>
              </a:solidFill>
              <a:miter lim="800000"/>
              <a:headEnd/>
              <a:tailEnd/>
            </a:ln>
          </p:spPr>
          <p:txBody>
            <a:bodyPr anchor="ctr" anchorCtr="1"/>
            <a:lstStyle/>
            <a:p>
              <a:pPr>
                <a:spcBef>
                  <a:spcPct val="50000"/>
                </a:spcBef>
              </a:pPr>
              <a:r>
                <a:rPr lang="de-DE">
                  <a:latin typeface="Tahoma" pitchFamily="-106" charset="0"/>
                </a:rPr>
                <a:t>Puffer-Manager</a:t>
              </a:r>
            </a:p>
          </p:txBody>
        </p:sp>
        <p:sp>
          <p:nvSpPr>
            <p:cNvPr id="10" name="Text Box 16"/>
            <p:cNvSpPr txBox="1">
              <a:spLocks noChangeArrowheads="1"/>
            </p:cNvSpPr>
            <p:nvPr/>
          </p:nvSpPr>
          <p:spPr bwMode="auto">
            <a:xfrm>
              <a:off x="1633" y="2339"/>
              <a:ext cx="2494" cy="227"/>
            </a:xfrm>
            <a:prstGeom prst="rect">
              <a:avLst/>
            </a:prstGeom>
            <a:noFill/>
            <a:ln w="12700">
              <a:noFill/>
              <a:miter lim="800000"/>
              <a:headEnd/>
              <a:tailEnd/>
            </a:ln>
          </p:spPr>
          <p:txBody>
            <a:bodyPr anchor="ctr" anchorCtr="1"/>
            <a:lstStyle/>
            <a:p>
              <a:pPr>
                <a:spcBef>
                  <a:spcPct val="50000"/>
                </a:spcBef>
              </a:pPr>
              <a:r>
                <a:rPr lang="de-DE">
                  <a:solidFill>
                    <a:srgbClr val="FF6600"/>
                  </a:solidFill>
                  <a:latin typeface="Tahoma" pitchFamily="-106" charset="0"/>
                </a:rPr>
                <a:t>Daten-Manager</a:t>
              </a:r>
            </a:p>
          </p:txBody>
        </p:sp>
      </p:grpSp>
      <p:grpSp>
        <p:nvGrpSpPr>
          <p:cNvPr id="11" name="Group 23"/>
          <p:cNvGrpSpPr>
            <a:grpSpLocks/>
          </p:cNvGrpSpPr>
          <p:nvPr/>
        </p:nvGrpSpPr>
        <p:grpSpPr bwMode="auto">
          <a:xfrm>
            <a:off x="3841940" y="1024018"/>
            <a:ext cx="3050381" cy="694135"/>
            <a:chOff x="1599" y="768"/>
            <a:chExt cx="2562" cy="583"/>
          </a:xfrm>
        </p:grpSpPr>
        <p:sp>
          <p:nvSpPr>
            <p:cNvPr id="12" name="Text Box 4"/>
            <p:cNvSpPr txBox="1">
              <a:spLocks noChangeArrowheads="1"/>
            </p:cNvSpPr>
            <p:nvPr/>
          </p:nvSpPr>
          <p:spPr bwMode="auto">
            <a:xfrm>
              <a:off x="2079" y="768"/>
              <a:ext cx="690" cy="243"/>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2</a:t>
              </a:r>
              <a:endParaRPr lang="de-DE" i="1">
                <a:latin typeface="Tahoma" pitchFamily="-106" charset="0"/>
              </a:endParaRPr>
            </a:p>
          </p:txBody>
        </p:sp>
        <p:sp>
          <p:nvSpPr>
            <p:cNvPr id="13" name="Text Box 5"/>
            <p:cNvSpPr txBox="1">
              <a:spLocks noChangeArrowheads="1"/>
            </p:cNvSpPr>
            <p:nvPr/>
          </p:nvSpPr>
          <p:spPr bwMode="auto">
            <a:xfrm>
              <a:off x="2550" y="768"/>
              <a:ext cx="690" cy="243"/>
            </a:xfrm>
            <a:prstGeom prst="rect">
              <a:avLst/>
            </a:prstGeom>
            <a:noFill/>
            <a:ln w="12700">
              <a:noFill/>
              <a:miter lim="800000"/>
              <a:headEnd/>
              <a:tailEnd/>
            </a:ln>
          </p:spPr>
          <p:txBody>
            <a:bodyPr anchor="ctr"/>
            <a:lstStyle/>
            <a:p>
              <a:pPr>
                <a:spcBef>
                  <a:spcPct val="50000"/>
                </a:spcBef>
              </a:pPr>
              <a:r>
                <a:rPr lang="de-DE" i="1" dirty="0">
                  <a:latin typeface="Tahoma" pitchFamily="-106" charset="0"/>
                </a:rPr>
                <a:t>T</a:t>
              </a:r>
              <a:r>
                <a:rPr lang="de-DE" i="1" baseline="-25000" dirty="0">
                  <a:latin typeface="Tahoma" pitchFamily="-106" charset="0"/>
                </a:rPr>
                <a:t>3</a:t>
              </a:r>
              <a:endParaRPr lang="de-DE" i="1" dirty="0">
                <a:latin typeface="Tahoma" pitchFamily="-106" charset="0"/>
              </a:endParaRPr>
            </a:p>
          </p:txBody>
        </p:sp>
        <p:sp>
          <p:nvSpPr>
            <p:cNvPr id="14" name="Text Box 6"/>
            <p:cNvSpPr txBox="1">
              <a:spLocks noChangeArrowheads="1"/>
            </p:cNvSpPr>
            <p:nvPr/>
          </p:nvSpPr>
          <p:spPr bwMode="auto">
            <a:xfrm>
              <a:off x="1599" y="768"/>
              <a:ext cx="690" cy="243"/>
            </a:xfrm>
            <a:prstGeom prst="rect">
              <a:avLst/>
            </a:prstGeom>
            <a:noFill/>
            <a:ln w="12700">
              <a:noFill/>
              <a:miter lim="800000"/>
              <a:headEnd/>
              <a:tailEnd/>
            </a:ln>
          </p:spPr>
          <p:txBody>
            <a:bodyPr anchor="ctr"/>
            <a:lstStyle/>
            <a:p>
              <a:pPr>
                <a:spcBef>
                  <a:spcPct val="50000"/>
                </a:spcBef>
              </a:pPr>
              <a:r>
                <a:rPr lang="de-DE" i="1" dirty="0">
                  <a:latin typeface="Tahoma" pitchFamily="-106" charset="0"/>
                </a:rPr>
                <a:t>T</a:t>
              </a:r>
              <a:r>
                <a:rPr lang="de-DE" i="1" baseline="-25000" dirty="0">
                  <a:latin typeface="Tahoma" pitchFamily="-106" charset="0"/>
                </a:rPr>
                <a:t>1</a:t>
              </a:r>
              <a:endParaRPr lang="de-DE" i="1" dirty="0">
                <a:latin typeface="Tahoma" pitchFamily="-106" charset="0"/>
              </a:endParaRPr>
            </a:p>
          </p:txBody>
        </p:sp>
        <p:sp>
          <p:nvSpPr>
            <p:cNvPr id="15" name="Text Box 10"/>
            <p:cNvSpPr txBox="1">
              <a:spLocks noChangeArrowheads="1"/>
            </p:cNvSpPr>
            <p:nvPr/>
          </p:nvSpPr>
          <p:spPr bwMode="auto">
            <a:xfrm>
              <a:off x="3471" y="768"/>
              <a:ext cx="690" cy="243"/>
            </a:xfrm>
            <a:prstGeom prst="rect">
              <a:avLst/>
            </a:prstGeom>
            <a:noFill/>
            <a:ln w="12700">
              <a:noFill/>
              <a:miter lim="800000"/>
              <a:headEnd/>
              <a:tailEnd/>
            </a:ln>
          </p:spPr>
          <p:txBody>
            <a:bodyPr anchor="ctr"/>
            <a:lstStyle/>
            <a:p>
              <a:pPr>
                <a:spcBef>
                  <a:spcPct val="50000"/>
                </a:spcBef>
              </a:pPr>
              <a:r>
                <a:rPr lang="de-DE" i="1">
                  <a:latin typeface="Tahoma" pitchFamily="-106" charset="0"/>
                </a:rPr>
                <a:t>T</a:t>
              </a:r>
              <a:r>
                <a:rPr lang="de-DE" i="1" baseline="-25000">
                  <a:latin typeface="Tahoma" pitchFamily="-106" charset="0"/>
                </a:rPr>
                <a:t>n</a:t>
              </a:r>
              <a:endParaRPr lang="de-DE" i="1">
                <a:latin typeface="Tahoma" pitchFamily="-106" charset="0"/>
              </a:endParaRPr>
            </a:p>
          </p:txBody>
        </p:sp>
        <p:sp>
          <p:nvSpPr>
            <p:cNvPr id="16" name="Text Box 11"/>
            <p:cNvSpPr txBox="1">
              <a:spLocks noChangeArrowheads="1"/>
            </p:cNvSpPr>
            <p:nvPr/>
          </p:nvSpPr>
          <p:spPr bwMode="auto">
            <a:xfrm>
              <a:off x="3024" y="768"/>
              <a:ext cx="690" cy="243"/>
            </a:xfrm>
            <a:prstGeom prst="rect">
              <a:avLst/>
            </a:prstGeom>
            <a:noFill/>
            <a:ln w="12700">
              <a:noFill/>
              <a:miter lim="800000"/>
              <a:headEnd/>
              <a:tailEnd/>
            </a:ln>
          </p:spPr>
          <p:txBody>
            <a:bodyPr anchor="ctr"/>
            <a:lstStyle/>
            <a:p>
              <a:pPr>
                <a:spcBef>
                  <a:spcPct val="50000"/>
                </a:spcBef>
              </a:pPr>
              <a:r>
                <a:rPr lang="de-DE" i="1">
                  <a:latin typeface="Tahoma" pitchFamily="-106" charset="0"/>
                </a:rPr>
                <a:t>......</a:t>
              </a:r>
            </a:p>
          </p:txBody>
        </p:sp>
        <p:cxnSp>
          <p:nvCxnSpPr>
            <p:cNvPr id="17" name="AutoShape 17"/>
            <p:cNvCxnSpPr>
              <a:cxnSpLocks noChangeShapeType="1"/>
            </p:cNvCxnSpPr>
            <p:nvPr/>
          </p:nvCxnSpPr>
          <p:spPr bwMode="auto">
            <a:xfrm flipH="1">
              <a:off x="1944" y="1011"/>
              <a:ext cx="0" cy="340"/>
            </a:xfrm>
            <a:prstGeom prst="straightConnector1">
              <a:avLst/>
            </a:prstGeom>
            <a:noFill/>
            <a:ln w="12700">
              <a:solidFill>
                <a:schemeClr val="tx1"/>
              </a:solidFill>
              <a:round/>
              <a:headEnd/>
              <a:tailEnd type="triangle" w="med" len="med"/>
            </a:ln>
          </p:spPr>
        </p:cxnSp>
        <p:cxnSp>
          <p:nvCxnSpPr>
            <p:cNvPr id="18" name="AutoShape 18"/>
            <p:cNvCxnSpPr>
              <a:cxnSpLocks noChangeShapeType="1"/>
            </p:cNvCxnSpPr>
            <p:nvPr/>
          </p:nvCxnSpPr>
          <p:spPr bwMode="auto">
            <a:xfrm flipH="1">
              <a:off x="2424" y="1011"/>
              <a:ext cx="0" cy="340"/>
            </a:xfrm>
            <a:prstGeom prst="straightConnector1">
              <a:avLst/>
            </a:prstGeom>
            <a:noFill/>
            <a:ln w="12700">
              <a:solidFill>
                <a:schemeClr val="tx1"/>
              </a:solidFill>
              <a:round/>
              <a:headEnd/>
              <a:tailEnd type="triangle" w="med" len="med"/>
            </a:ln>
          </p:spPr>
        </p:cxnSp>
        <p:cxnSp>
          <p:nvCxnSpPr>
            <p:cNvPr id="19" name="AutoShape 19"/>
            <p:cNvCxnSpPr>
              <a:cxnSpLocks noChangeShapeType="1"/>
            </p:cNvCxnSpPr>
            <p:nvPr/>
          </p:nvCxnSpPr>
          <p:spPr bwMode="auto">
            <a:xfrm>
              <a:off x="2895" y="1011"/>
              <a:ext cx="0" cy="340"/>
            </a:xfrm>
            <a:prstGeom prst="straightConnector1">
              <a:avLst/>
            </a:prstGeom>
            <a:noFill/>
            <a:ln w="12700">
              <a:solidFill>
                <a:schemeClr val="tx1"/>
              </a:solidFill>
              <a:round/>
              <a:headEnd/>
              <a:tailEnd type="triangle" w="med" len="med"/>
            </a:ln>
          </p:spPr>
        </p:cxnSp>
        <p:cxnSp>
          <p:nvCxnSpPr>
            <p:cNvPr id="20" name="AutoShape 20"/>
            <p:cNvCxnSpPr>
              <a:cxnSpLocks noChangeShapeType="1"/>
            </p:cNvCxnSpPr>
            <p:nvPr/>
          </p:nvCxnSpPr>
          <p:spPr bwMode="auto">
            <a:xfrm flipH="1">
              <a:off x="3369" y="1011"/>
              <a:ext cx="0" cy="340"/>
            </a:xfrm>
            <a:prstGeom prst="straightConnector1">
              <a:avLst/>
            </a:prstGeom>
            <a:noFill/>
            <a:ln w="12700">
              <a:solidFill>
                <a:schemeClr val="tx1"/>
              </a:solidFill>
              <a:round/>
              <a:headEnd/>
              <a:tailEnd type="triangle" w="med" len="med"/>
            </a:ln>
          </p:spPr>
        </p:cxnSp>
        <p:cxnSp>
          <p:nvCxnSpPr>
            <p:cNvPr id="21" name="AutoShape 21"/>
            <p:cNvCxnSpPr>
              <a:cxnSpLocks noChangeShapeType="1"/>
            </p:cNvCxnSpPr>
            <p:nvPr/>
          </p:nvCxnSpPr>
          <p:spPr bwMode="auto">
            <a:xfrm flipH="1">
              <a:off x="3816" y="1011"/>
              <a:ext cx="0" cy="340"/>
            </a:xfrm>
            <a:prstGeom prst="straightConnector1">
              <a:avLst/>
            </a:prstGeom>
            <a:noFill/>
            <a:ln w="12700">
              <a:solidFill>
                <a:schemeClr val="tx1"/>
              </a:solidFill>
              <a:round/>
              <a:headEnd/>
              <a:tailEnd type="triangle" w="med" len="med"/>
            </a:ln>
          </p:spPr>
        </p:cxnSp>
      </p:grpSp>
      <p:grpSp>
        <p:nvGrpSpPr>
          <p:cNvPr id="22" name="Group 27"/>
          <p:cNvGrpSpPr>
            <a:grpSpLocks/>
          </p:cNvGrpSpPr>
          <p:nvPr/>
        </p:nvGrpSpPr>
        <p:grpSpPr bwMode="auto">
          <a:xfrm>
            <a:off x="3946714" y="4368100"/>
            <a:ext cx="2971800" cy="733425"/>
            <a:chOff x="1632" y="3532"/>
            <a:chExt cx="2496" cy="616"/>
          </a:xfrm>
        </p:grpSpPr>
        <p:sp>
          <p:nvSpPr>
            <p:cNvPr id="23" name="AutoShape 25"/>
            <p:cNvSpPr>
              <a:spLocks noChangeArrowheads="1"/>
            </p:cNvSpPr>
            <p:nvPr/>
          </p:nvSpPr>
          <p:spPr bwMode="auto">
            <a:xfrm>
              <a:off x="1632" y="3532"/>
              <a:ext cx="2496" cy="616"/>
            </a:xfrm>
            <a:prstGeom prst="flowChartMagneticDisk">
              <a:avLst/>
            </a:prstGeom>
            <a:solidFill>
              <a:srgbClr val="FF6600"/>
            </a:solidFill>
            <a:ln w="12700">
              <a:solidFill>
                <a:schemeClr val="tx1"/>
              </a:solidFill>
              <a:round/>
              <a:headEnd/>
              <a:tailEnd/>
            </a:ln>
          </p:spPr>
          <p:txBody>
            <a:bodyPr anchor="ctr">
              <a:spAutoFit/>
            </a:bodyPr>
            <a:lstStyle/>
            <a:p>
              <a:endParaRPr lang="de-DE"/>
            </a:p>
          </p:txBody>
        </p:sp>
        <p:sp>
          <p:nvSpPr>
            <p:cNvPr id="24" name="Text Box 26"/>
            <p:cNvSpPr txBox="1">
              <a:spLocks noChangeArrowheads="1"/>
            </p:cNvSpPr>
            <p:nvPr/>
          </p:nvSpPr>
          <p:spPr bwMode="auto">
            <a:xfrm>
              <a:off x="1920" y="3792"/>
              <a:ext cx="1920" cy="310"/>
            </a:xfrm>
            <a:prstGeom prst="rect">
              <a:avLst/>
            </a:prstGeom>
            <a:noFill/>
            <a:ln w="12700">
              <a:noFill/>
              <a:miter lim="800000"/>
              <a:headEnd/>
              <a:tailEnd/>
            </a:ln>
          </p:spPr>
          <p:txBody>
            <a:bodyPr>
              <a:spAutoFit/>
            </a:bodyPr>
            <a:lstStyle/>
            <a:p>
              <a:pPr algn="ctr">
                <a:spcBef>
                  <a:spcPct val="50000"/>
                </a:spcBef>
              </a:pPr>
              <a:r>
                <a:rPr lang="de-DE">
                  <a:latin typeface="Tahoma" pitchFamily="-106" charset="0"/>
                </a:rPr>
                <a:t>Datenbank</a:t>
              </a:r>
            </a:p>
          </p:txBody>
        </p:sp>
      </p:grpSp>
      <p:cxnSp>
        <p:nvCxnSpPr>
          <p:cNvPr id="25" name="AutoShape 28"/>
          <p:cNvCxnSpPr>
            <a:cxnSpLocks noChangeShapeType="1"/>
          </p:cNvCxnSpPr>
          <p:nvPr/>
        </p:nvCxnSpPr>
        <p:spPr bwMode="auto">
          <a:xfrm flipV="1">
            <a:off x="5432614" y="4123217"/>
            <a:ext cx="0" cy="244883"/>
          </a:xfrm>
          <a:prstGeom prst="straightConnector1">
            <a:avLst/>
          </a:prstGeom>
          <a:noFill/>
          <a:ln w="12700">
            <a:solidFill>
              <a:schemeClr val="tx1"/>
            </a:solidFill>
            <a:round/>
            <a:headEnd type="triangle" w="med" len="med"/>
            <a:tailEnd type="triangle" w="med" len="med"/>
          </a:ln>
        </p:spPr>
      </p:cxnSp>
      <p:cxnSp>
        <p:nvCxnSpPr>
          <p:cNvPr id="26" name="AutoShape 30"/>
          <p:cNvCxnSpPr>
            <a:cxnSpLocks noChangeShapeType="1"/>
          </p:cNvCxnSpPr>
          <p:nvPr/>
        </p:nvCxnSpPr>
        <p:spPr bwMode="auto">
          <a:xfrm>
            <a:off x="5367130" y="2570640"/>
            <a:ext cx="0" cy="323850"/>
          </a:xfrm>
          <a:prstGeom prst="straightConnector1">
            <a:avLst/>
          </a:prstGeom>
          <a:noFill/>
          <a:ln w="12700">
            <a:solidFill>
              <a:schemeClr val="tx1"/>
            </a:solidFill>
            <a:round/>
            <a:headEnd/>
            <a:tailEnd type="triangle" w="med" len="med"/>
          </a:ln>
        </p:spPr>
      </p:cxnSp>
      <p:cxnSp>
        <p:nvCxnSpPr>
          <p:cNvPr id="27" name="AutoShape 31"/>
          <p:cNvCxnSpPr>
            <a:cxnSpLocks noChangeShapeType="1"/>
          </p:cNvCxnSpPr>
          <p:nvPr/>
        </p:nvCxnSpPr>
        <p:spPr bwMode="auto">
          <a:xfrm>
            <a:off x="5367130" y="2094391"/>
            <a:ext cx="0" cy="167878"/>
          </a:xfrm>
          <a:prstGeom prst="straightConnector1">
            <a:avLst/>
          </a:prstGeom>
          <a:noFill/>
          <a:ln w="12700">
            <a:solidFill>
              <a:schemeClr val="tx1"/>
            </a:solidFill>
            <a:round/>
            <a:headEnd/>
            <a:tailEnd type="triangle" w="med" len="med"/>
          </a:ln>
        </p:spPr>
      </p:cxnSp>
      <p:sp>
        <p:nvSpPr>
          <p:cNvPr id="30" name="Foliennummernplatzhalter 29"/>
          <p:cNvSpPr>
            <a:spLocks noGrp="1"/>
          </p:cNvSpPr>
          <p:nvPr>
            <p:ph type="sldNum" sz="quarter" idx="12"/>
          </p:nvPr>
        </p:nvSpPr>
        <p:spPr/>
        <p:txBody>
          <a:bodyPr/>
          <a:lstStyle/>
          <a:p>
            <a:fld id="{736C12D9-5618-764D-BF29-71852D175DBE}" type="slidenum">
              <a:rPr lang="en-US" altLang="x-none" smtClean="0"/>
              <a:pPr/>
              <a:t>25</a:t>
            </a:fld>
            <a:endParaRPr lang="en-US" altLang="x-none"/>
          </a:p>
        </p:txBody>
      </p:sp>
    </p:spTree>
    <p:extLst>
      <p:ext uri="{BB962C8B-B14F-4D97-AF65-F5344CB8AC3E}">
        <p14:creationId xmlns:p14="http://schemas.microsoft.com/office/powerpoint/2010/main" val="587138981"/>
      </p:ext>
    </p:extLst>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nchor="ctr" anchorCtr="1"/>
          <a:lstStyle/>
          <a:p>
            <a:r>
              <a:rPr lang="de-DE" smtClean="0"/>
              <a:t>Sperrbasierte Synchronisation</a:t>
            </a:r>
          </a:p>
        </p:txBody>
      </p:sp>
      <p:sp>
        <p:nvSpPr>
          <p:cNvPr id="28675" name="Rectangle 3"/>
          <p:cNvSpPr>
            <a:spLocks noGrp="1" noChangeArrowheads="1"/>
          </p:cNvSpPr>
          <p:nvPr>
            <p:ph type="body" idx="1"/>
          </p:nvPr>
        </p:nvSpPr>
        <p:spPr>
          <a:xfrm>
            <a:off x="1143000" y="914400"/>
            <a:ext cx="6858000" cy="2176463"/>
          </a:xfrm>
        </p:spPr>
        <p:txBody>
          <a:bodyPr/>
          <a:lstStyle/>
          <a:p>
            <a:pPr>
              <a:spcAft>
                <a:spcPct val="50000"/>
              </a:spcAft>
              <a:buFont typeface="Webdings" pitchFamily="-106" charset="2"/>
              <a:buNone/>
            </a:pPr>
            <a:r>
              <a:rPr lang="de-DE" smtClean="0"/>
              <a:t>Zwei Sperrmodi</a:t>
            </a:r>
          </a:p>
          <a:p>
            <a:pPr lvl="1">
              <a:spcAft>
                <a:spcPct val="50000"/>
              </a:spcAft>
            </a:pPr>
            <a:r>
              <a:rPr lang="de-DE" i="1" smtClean="0"/>
              <a:t>S</a:t>
            </a:r>
            <a:r>
              <a:rPr lang="de-DE" smtClean="0"/>
              <a:t> (shared, read lock, Lesesperre):</a:t>
            </a:r>
          </a:p>
          <a:p>
            <a:pPr lvl="1">
              <a:spcAft>
                <a:spcPct val="150000"/>
              </a:spcAft>
            </a:pPr>
            <a:r>
              <a:rPr lang="de-DE" i="1" smtClean="0"/>
              <a:t>X</a:t>
            </a:r>
            <a:r>
              <a:rPr lang="de-DE" smtClean="0"/>
              <a:t> (exclusive, write lock, Schreibsperre):</a:t>
            </a:r>
          </a:p>
          <a:p>
            <a:pPr lvl="1"/>
            <a:r>
              <a:rPr lang="de-DE" i="1" smtClean="0"/>
              <a:t>Verträglichkeitsmatrix </a:t>
            </a:r>
            <a:r>
              <a:rPr lang="de-DE" smtClean="0"/>
              <a:t>(auch </a:t>
            </a:r>
            <a:r>
              <a:rPr lang="de-DE" i="1" smtClean="0"/>
              <a:t>Kompatibilitätsmatrix</a:t>
            </a:r>
            <a:r>
              <a:rPr lang="de-DE" smtClean="0"/>
              <a:t> genannt)</a:t>
            </a:r>
            <a:endParaRPr lang="de-DE" i="1" smtClean="0"/>
          </a:p>
        </p:txBody>
      </p:sp>
      <p:graphicFrame>
        <p:nvGraphicFramePr>
          <p:cNvPr id="93258" name="Group 74"/>
          <p:cNvGraphicFramePr>
            <a:graphicFrameLocks noGrp="1"/>
          </p:cNvGraphicFramePr>
          <p:nvPr/>
        </p:nvGraphicFramePr>
        <p:xfrm>
          <a:off x="2943225" y="3143251"/>
          <a:ext cx="3257552" cy="1516856"/>
        </p:xfrm>
        <a:graphic>
          <a:graphicData uri="http://schemas.openxmlformats.org/drawingml/2006/table">
            <a:tbl>
              <a:tblPr/>
              <a:tblGrid>
                <a:gridCol w="814388"/>
                <a:gridCol w="814388"/>
                <a:gridCol w="814388"/>
                <a:gridCol w="814388"/>
              </a:tblGrid>
              <a:tr h="4310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smtClean="0">
                          <a:ln>
                            <a:noFill/>
                          </a:ln>
                          <a:solidFill>
                            <a:schemeClr val="tx1"/>
                          </a:solidFill>
                          <a:effectLst/>
                          <a:latin typeface="Tahoma" pitchFamily="34" charset="0"/>
                        </a:rPr>
                        <a:t>NL</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smtClean="0">
                          <a:ln>
                            <a:noFill/>
                          </a:ln>
                          <a:solidFill>
                            <a:schemeClr val="tx1"/>
                          </a:solidFill>
                          <a:effectLst/>
                          <a:latin typeface="Tahoma" pitchFamily="34" charset="0"/>
                        </a:rPr>
                        <a:t>S</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smtClean="0">
                          <a:ln>
                            <a:noFill/>
                          </a:ln>
                          <a:solidFill>
                            <a:schemeClr val="tx1"/>
                          </a:solidFill>
                          <a:effectLst/>
                          <a:latin typeface="Tahoma" pitchFamily="34" charset="0"/>
                        </a:rPr>
                        <a:t>X</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5405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smtClean="0">
                          <a:ln>
                            <a:noFill/>
                          </a:ln>
                          <a:solidFill>
                            <a:schemeClr val="tx1"/>
                          </a:solidFill>
                          <a:effectLst/>
                          <a:latin typeface="Tahoma" pitchFamily="34" charset="0"/>
                        </a:rPr>
                        <a:t>S</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sym typeface="Wingdings" pitchFamily="2" charset="2"/>
                        </a:rPr>
                        <a:t></a:t>
                      </a:r>
                      <a:endParaRPr kumimoji="1" lang="de-DE" sz="27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54530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1" u="none" strike="noStrike" cap="none" normalizeH="0" baseline="0" smtClean="0">
                          <a:ln>
                            <a:noFill/>
                          </a:ln>
                          <a:solidFill>
                            <a:schemeClr val="tx1"/>
                          </a:solidFill>
                          <a:effectLst/>
                          <a:latin typeface="Tahoma" pitchFamily="34" charset="0"/>
                        </a:rPr>
                        <a:t>X</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27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26</a:t>
            </a:fld>
            <a:endParaRPr lang="en-US" altLang="x-none"/>
          </a:p>
        </p:txBody>
      </p:sp>
    </p:spTree>
    <p:extLst>
      <p:ext uri="{BB962C8B-B14F-4D97-AF65-F5344CB8AC3E}">
        <p14:creationId xmlns:p14="http://schemas.microsoft.com/office/powerpoint/2010/main" val="1918502855"/>
      </p:ext>
    </p:extLst>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p:spPr>
        <p:txBody>
          <a:bodyPr anchor="ctr" anchorCtr="1"/>
          <a:lstStyle/>
          <a:p>
            <a:r>
              <a:rPr lang="de-DE" sz="2400"/>
              <a:t>Zwei-Phasen-Sperrprotokoll: Definition</a:t>
            </a:r>
          </a:p>
        </p:txBody>
      </p:sp>
      <p:sp>
        <p:nvSpPr>
          <p:cNvPr id="29699" name="Rectangle 3"/>
          <p:cNvSpPr>
            <a:spLocks noGrp="1" noChangeArrowheads="1"/>
          </p:cNvSpPr>
          <p:nvPr>
            <p:ph type="body" idx="1"/>
          </p:nvPr>
        </p:nvSpPr>
        <p:spPr>
          <a:xfrm>
            <a:off x="1143000" y="742950"/>
            <a:ext cx="6858000" cy="4400550"/>
          </a:xfrm>
        </p:spPr>
        <p:txBody>
          <a:bodyPr/>
          <a:lstStyle/>
          <a:p>
            <a:pPr marL="342900" indent="-342900">
              <a:buFont typeface="Webdings" pitchFamily="-106" charset="2"/>
              <a:buAutoNum type="arabicPeriod"/>
            </a:pPr>
            <a:r>
              <a:rPr lang="de-DE" dirty="0" smtClean="0"/>
              <a:t>Jedes Objekt, das von einer Transaktion benutzt werden soll, muss vorher entsprechend gesperrt werden.</a:t>
            </a:r>
          </a:p>
          <a:p>
            <a:pPr marL="342900" indent="-342900">
              <a:buFont typeface="Webdings" pitchFamily="-106" charset="2"/>
              <a:buAutoNum type="arabicPeriod"/>
            </a:pPr>
            <a:r>
              <a:rPr lang="de-DE" dirty="0" smtClean="0"/>
              <a:t>Eine Transaktion fordert eine Sperre, die sie schon besitzt, nicht erneut an.</a:t>
            </a:r>
          </a:p>
          <a:p>
            <a:pPr marL="342900" indent="-342900">
              <a:buFont typeface="Webdings" pitchFamily="-106" charset="2"/>
              <a:buAutoNum type="arabicPeriod"/>
            </a:pPr>
            <a:r>
              <a:rPr lang="de-DE" dirty="0" smtClean="0"/>
              <a:t>eine Transaktion muss die Sperren anderer Transaktionen auf dem von ihr benötigten Objekt gemäß der Verträglichkeitstabelle beachten. Wenn die Sperre nicht gewährt werden kann, wird die Transaktion in eine entsprechende Warteschlange eingereiht – bis die Sperre gewährt werden kann.</a:t>
            </a:r>
          </a:p>
          <a:p>
            <a:pPr marL="342900" indent="-342900">
              <a:buFont typeface="Webdings" pitchFamily="-106" charset="2"/>
              <a:buAutoNum type="arabicPeriod"/>
            </a:pPr>
            <a:r>
              <a:rPr lang="de-DE" dirty="0" smtClean="0"/>
              <a:t>Jede Transaktion durchläuft zwei Phasen:</a:t>
            </a:r>
          </a:p>
          <a:p>
            <a:pPr marL="685800" lvl="1" indent="-342900">
              <a:buClr>
                <a:srgbClr val="FF0000"/>
              </a:buClr>
            </a:pPr>
            <a:r>
              <a:rPr lang="de-DE" dirty="0" smtClean="0"/>
              <a:t>Eine </a:t>
            </a:r>
            <a:r>
              <a:rPr lang="de-DE" i="1" dirty="0" smtClean="0"/>
              <a:t>Wachstumsphase</a:t>
            </a:r>
            <a:r>
              <a:rPr lang="de-DE" dirty="0" smtClean="0"/>
              <a:t>, in der sie Sperren anfordern, aber keine freigeben darf und</a:t>
            </a:r>
          </a:p>
          <a:p>
            <a:pPr marL="685800" lvl="1" indent="-342900">
              <a:buClr>
                <a:srgbClr val="FF0000"/>
              </a:buClr>
            </a:pPr>
            <a:r>
              <a:rPr lang="de-DE" dirty="0" smtClean="0"/>
              <a:t>eine </a:t>
            </a:r>
            <a:r>
              <a:rPr lang="de-DE" i="1" dirty="0" smtClean="0"/>
              <a:t>Schrumpfphase</a:t>
            </a:r>
            <a:r>
              <a:rPr lang="de-DE" dirty="0" smtClean="0"/>
              <a:t>, in der sie ihre bisher erworbenen Sperren freigibt, aber keine weiteren anfordern darf.</a:t>
            </a:r>
          </a:p>
          <a:p>
            <a:pPr marL="342900" indent="-342900">
              <a:buFont typeface="Webdings" pitchFamily="-106" charset="2"/>
              <a:buAutoNum type="arabicPeriod"/>
            </a:pPr>
            <a:r>
              <a:rPr lang="de-DE" dirty="0" smtClean="0"/>
              <a:t>Bei EOT (Transaktionsende) muss eine Transaktion alle ihre Sperren zurückgeben.</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27</a:t>
            </a:fld>
            <a:endParaRPr lang="en-US" altLang="x-none"/>
          </a:p>
        </p:txBody>
      </p:sp>
    </p:spTree>
    <p:extLst>
      <p:ext uri="{BB962C8B-B14F-4D97-AF65-F5344CB8AC3E}">
        <p14:creationId xmlns:p14="http://schemas.microsoft.com/office/powerpoint/2010/main" val="199822461"/>
      </p:ext>
    </p:extLst>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noFill/>
        </p:spPr>
        <p:txBody>
          <a:bodyPr anchor="ctr" anchorCtr="1"/>
          <a:lstStyle/>
          <a:p>
            <a:r>
              <a:rPr lang="de-DE" smtClean="0"/>
              <a:t>Zwei-Phasen Sperrprotokoll: Grafik</a:t>
            </a:r>
          </a:p>
        </p:txBody>
      </p:sp>
      <p:sp>
        <p:nvSpPr>
          <p:cNvPr id="30723" name="Text Box 5"/>
          <p:cNvSpPr txBox="1">
            <a:spLocks noChangeArrowheads="1"/>
          </p:cNvSpPr>
          <p:nvPr/>
        </p:nvSpPr>
        <p:spPr bwMode="auto">
          <a:xfrm>
            <a:off x="1143000" y="1085850"/>
            <a:ext cx="1200150"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#Sperren</a:t>
            </a:r>
          </a:p>
        </p:txBody>
      </p:sp>
      <p:cxnSp>
        <p:nvCxnSpPr>
          <p:cNvPr id="30724" name="AutoShape 6"/>
          <p:cNvCxnSpPr>
            <a:cxnSpLocks noChangeShapeType="1"/>
            <a:endCxn id="30723" idx="3"/>
          </p:cNvCxnSpPr>
          <p:nvPr/>
        </p:nvCxnSpPr>
        <p:spPr bwMode="auto">
          <a:xfrm flipV="1">
            <a:off x="2343150" y="1270516"/>
            <a:ext cx="0" cy="3301484"/>
          </a:xfrm>
          <a:prstGeom prst="straightConnector1">
            <a:avLst/>
          </a:prstGeom>
          <a:noFill/>
          <a:ln w="12700">
            <a:solidFill>
              <a:schemeClr val="tx1"/>
            </a:solidFill>
            <a:round/>
            <a:headEnd/>
            <a:tailEnd type="triangle" w="med" len="med"/>
          </a:ln>
        </p:spPr>
      </p:cxnSp>
      <p:sp>
        <p:nvSpPr>
          <p:cNvPr id="30725" name="Text Box 7"/>
          <p:cNvSpPr txBox="1">
            <a:spLocks noChangeArrowheads="1"/>
          </p:cNvSpPr>
          <p:nvPr/>
        </p:nvSpPr>
        <p:spPr bwMode="auto">
          <a:xfrm>
            <a:off x="6849666" y="4343400"/>
            <a:ext cx="751284"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Zeit</a:t>
            </a:r>
          </a:p>
        </p:txBody>
      </p:sp>
      <p:cxnSp>
        <p:nvCxnSpPr>
          <p:cNvPr id="30726" name="AutoShape 8"/>
          <p:cNvCxnSpPr>
            <a:cxnSpLocks noChangeShapeType="1"/>
            <a:endCxn id="30725" idx="0"/>
          </p:cNvCxnSpPr>
          <p:nvPr/>
        </p:nvCxnSpPr>
        <p:spPr bwMode="auto">
          <a:xfrm>
            <a:off x="2343150" y="4343400"/>
            <a:ext cx="4882158" cy="0"/>
          </a:xfrm>
          <a:prstGeom prst="straightConnector1">
            <a:avLst/>
          </a:prstGeom>
          <a:noFill/>
          <a:ln w="12700">
            <a:solidFill>
              <a:schemeClr val="tx1"/>
            </a:solidFill>
            <a:round/>
            <a:headEnd/>
            <a:tailEnd type="triangle" w="med" len="med"/>
          </a:ln>
        </p:spPr>
      </p:cxnSp>
      <p:sp>
        <p:nvSpPr>
          <p:cNvPr id="30727" name="Line 9"/>
          <p:cNvSpPr>
            <a:spLocks noChangeShapeType="1"/>
          </p:cNvSpPr>
          <p:nvPr/>
        </p:nvSpPr>
        <p:spPr bwMode="auto">
          <a:xfrm>
            <a:off x="5211366" y="4343400"/>
            <a:ext cx="0" cy="342900"/>
          </a:xfrm>
          <a:prstGeom prst="line">
            <a:avLst/>
          </a:prstGeom>
          <a:noFill/>
          <a:ln w="12700">
            <a:solidFill>
              <a:schemeClr val="tx1"/>
            </a:solidFill>
            <a:round/>
            <a:headEnd/>
            <a:tailEnd/>
          </a:ln>
        </p:spPr>
        <p:txBody>
          <a:bodyPr>
            <a:spAutoFit/>
          </a:bodyPr>
          <a:lstStyle/>
          <a:p>
            <a:endParaRPr lang="de-DE"/>
          </a:p>
        </p:txBody>
      </p:sp>
      <p:sp>
        <p:nvSpPr>
          <p:cNvPr id="30728" name="Line 10"/>
          <p:cNvSpPr>
            <a:spLocks noChangeShapeType="1"/>
          </p:cNvSpPr>
          <p:nvPr/>
        </p:nvSpPr>
        <p:spPr bwMode="auto">
          <a:xfrm>
            <a:off x="6781800" y="4343400"/>
            <a:ext cx="0" cy="342900"/>
          </a:xfrm>
          <a:prstGeom prst="line">
            <a:avLst/>
          </a:prstGeom>
          <a:noFill/>
          <a:ln w="12700">
            <a:solidFill>
              <a:schemeClr val="tx1"/>
            </a:solidFill>
            <a:round/>
            <a:headEnd/>
            <a:tailEnd/>
          </a:ln>
        </p:spPr>
        <p:txBody>
          <a:bodyPr>
            <a:spAutoFit/>
          </a:bodyPr>
          <a:lstStyle/>
          <a:p>
            <a:endParaRPr lang="de-DE"/>
          </a:p>
        </p:txBody>
      </p:sp>
      <p:cxnSp>
        <p:nvCxnSpPr>
          <p:cNvPr id="30729" name="AutoShape 11"/>
          <p:cNvCxnSpPr>
            <a:cxnSpLocks noChangeShapeType="1"/>
            <a:endCxn id="30731" idx="1"/>
          </p:cNvCxnSpPr>
          <p:nvPr/>
        </p:nvCxnSpPr>
        <p:spPr bwMode="auto">
          <a:xfrm flipV="1">
            <a:off x="2343151" y="2343150"/>
            <a:ext cx="956072" cy="2000250"/>
          </a:xfrm>
          <a:prstGeom prst="straightConnector1">
            <a:avLst/>
          </a:prstGeom>
          <a:noFill/>
          <a:ln w="12700">
            <a:solidFill>
              <a:srgbClr val="008000"/>
            </a:solidFill>
            <a:round/>
            <a:headEnd/>
            <a:tailEnd/>
          </a:ln>
        </p:spPr>
      </p:cxnSp>
      <p:cxnSp>
        <p:nvCxnSpPr>
          <p:cNvPr id="30730" name="AutoShape 14"/>
          <p:cNvCxnSpPr>
            <a:cxnSpLocks noChangeShapeType="1"/>
            <a:stCxn id="30731" idx="0"/>
            <a:endCxn id="30728" idx="0"/>
          </p:cNvCxnSpPr>
          <p:nvPr/>
        </p:nvCxnSpPr>
        <p:spPr bwMode="auto">
          <a:xfrm>
            <a:off x="5211366" y="2343150"/>
            <a:ext cx="1570434" cy="2000250"/>
          </a:xfrm>
          <a:prstGeom prst="straightConnector1">
            <a:avLst/>
          </a:prstGeom>
          <a:noFill/>
          <a:ln w="12700">
            <a:solidFill>
              <a:srgbClr val="FF0000"/>
            </a:solidFill>
            <a:round/>
            <a:headEnd/>
            <a:tailEnd/>
          </a:ln>
        </p:spPr>
      </p:cxnSp>
      <p:sp>
        <p:nvSpPr>
          <p:cNvPr id="30731" name="Line 15"/>
          <p:cNvSpPr>
            <a:spLocks noChangeShapeType="1"/>
          </p:cNvSpPr>
          <p:nvPr/>
        </p:nvSpPr>
        <p:spPr bwMode="auto">
          <a:xfrm flipH="1">
            <a:off x="3299223" y="2343150"/>
            <a:ext cx="1912144" cy="0"/>
          </a:xfrm>
          <a:prstGeom prst="line">
            <a:avLst/>
          </a:prstGeom>
          <a:noFill/>
          <a:ln w="12700">
            <a:solidFill>
              <a:schemeClr val="tx1"/>
            </a:solidFill>
            <a:round/>
            <a:headEnd/>
            <a:tailEnd/>
          </a:ln>
        </p:spPr>
        <p:txBody>
          <a:bodyPr>
            <a:spAutoFit/>
          </a:bodyPr>
          <a:lstStyle/>
          <a:p>
            <a:endParaRPr lang="de-DE"/>
          </a:p>
        </p:txBody>
      </p:sp>
      <p:cxnSp>
        <p:nvCxnSpPr>
          <p:cNvPr id="30732" name="AutoShape 16"/>
          <p:cNvCxnSpPr>
            <a:cxnSpLocks noChangeShapeType="1"/>
            <a:stCxn id="30731" idx="0"/>
            <a:endCxn id="30727" idx="0"/>
          </p:cNvCxnSpPr>
          <p:nvPr/>
        </p:nvCxnSpPr>
        <p:spPr bwMode="auto">
          <a:xfrm>
            <a:off x="5211366" y="2343150"/>
            <a:ext cx="0" cy="2000250"/>
          </a:xfrm>
          <a:prstGeom prst="straightConnector1">
            <a:avLst/>
          </a:prstGeom>
          <a:noFill/>
          <a:ln w="12700">
            <a:solidFill>
              <a:schemeClr val="tx1"/>
            </a:solidFill>
            <a:prstDash val="dash"/>
            <a:round/>
            <a:headEnd/>
            <a:tailEnd/>
          </a:ln>
        </p:spPr>
      </p:cxnSp>
      <p:sp>
        <p:nvSpPr>
          <p:cNvPr id="30733" name="Text Box 17"/>
          <p:cNvSpPr txBox="1">
            <a:spLocks noChangeArrowheads="1"/>
          </p:cNvSpPr>
          <p:nvPr/>
        </p:nvSpPr>
        <p:spPr bwMode="auto">
          <a:xfrm>
            <a:off x="2343150" y="4343400"/>
            <a:ext cx="2868216"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Wachstum</a:t>
            </a:r>
          </a:p>
        </p:txBody>
      </p:sp>
      <p:sp>
        <p:nvSpPr>
          <p:cNvPr id="30734" name="Text Box 18"/>
          <p:cNvSpPr txBox="1">
            <a:spLocks noChangeArrowheads="1"/>
          </p:cNvSpPr>
          <p:nvPr/>
        </p:nvSpPr>
        <p:spPr bwMode="auto">
          <a:xfrm>
            <a:off x="5211366" y="4343400"/>
            <a:ext cx="1570434"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Schrumpfung</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28</a:t>
            </a:fld>
            <a:endParaRPr lang="en-US" altLang="x-none"/>
          </a:p>
        </p:txBody>
      </p:sp>
    </p:spTree>
    <p:extLst>
      <p:ext uri="{BB962C8B-B14F-4D97-AF65-F5344CB8AC3E}">
        <p14:creationId xmlns:p14="http://schemas.microsoft.com/office/powerpoint/2010/main" val="1162355801"/>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chor="ctr" anchorCtr="1"/>
          <a:lstStyle/>
          <a:p>
            <a:r>
              <a:rPr lang="de-DE" smtClean="0"/>
              <a:t>Verzahnung zweier TAs gemäß 2PL</a:t>
            </a:r>
          </a:p>
        </p:txBody>
      </p:sp>
      <p:sp>
        <p:nvSpPr>
          <p:cNvPr id="31747" name="Rectangle 3"/>
          <p:cNvSpPr>
            <a:spLocks noGrp="1" noChangeArrowheads="1"/>
          </p:cNvSpPr>
          <p:nvPr>
            <p:ph type="body" idx="1"/>
          </p:nvPr>
        </p:nvSpPr>
        <p:spPr/>
        <p:txBody>
          <a:bodyPr/>
          <a:lstStyle/>
          <a:p>
            <a:pPr>
              <a:lnSpc>
                <a:spcPct val="150000"/>
              </a:lnSpc>
              <a:spcAft>
                <a:spcPct val="50000"/>
              </a:spcAft>
            </a:pPr>
            <a:r>
              <a:rPr lang="de-DE" i="1" smtClean="0"/>
              <a:t>T</a:t>
            </a:r>
            <a:r>
              <a:rPr lang="de-DE" i="1" baseline="-25000" smtClean="0"/>
              <a:t>1</a:t>
            </a:r>
            <a:r>
              <a:rPr lang="de-DE" smtClean="0"/>
              <a:t> modifiziert nacheinander die Datenobjekte </a:t>
            </a:r>
            <a:r>
              <a:rPr lang="de-DE" i="1" smtClean="0"/>
              <a:t>A</a:t>
            </a:r>
            <a:r>
              <a:rPr lang="de-DE" smtClean="0"/>
              <a:t> und </a:t>
            </a:r>
            <a:r>
              <a:rPr lang="de-DE" i="1" smtClean="0"/>
              <a:t>B</a:t>
            </a:r>
            <a:r>
              <a:rPr lang="de-DE" smtClean="0"/>
              <a:t> (z.B. eine Überweisung)</a:t>
            </a:r>
          </a:p>
          <a:p>
            <a:pPr>
              <a:lnSpc>
                <a:spcPct val="150000"/>
              </a:lnSpc>
              <a:spcAft>
                <a:spcPct val="50000"/>
              </a:spcAft>
            </a:pPr>
            <a:r>
              <a:rPr lang="de-DE" i="1" smtClean="0"/>
              <a:t>T</a:t>
            </a:r>
            <a:r>
              <a:rPr lang="de-DE" i="1" baseline="-25000" smtClean="0"/>
              <a:t>2</a:t>
            </a:r>
            <a:r>
              <a:rPr lang="de-DE" smtClean="0"/>
              <a:t> liest nacheinander dieselben Datenobjekte </a:t>
            </a:r>
            <a:r>
              <a:rPr lang="de-DE" i="1" smtClean="0"/>
              <a:t>A </a:t>
            </a:r>
            <a:r>
              <a:rPr lang="de-DE" smtClean="0"/>
              <a:t>und </a:t>
            </a:r>
            <a:r>
              <a:rPr lang="de-DE" i="1" smtClean="0"/>
              <a:t>B</a:t>
            </a:r>
            <a:r>
              <a:rPr lang="de-DE" smtClean="0"/>
              <a:t> (Z.B. zur Aufsummierung der beiden Kontostände).</a:t>
            </a:r>
            <a:endParaRPr lang="de-DE" i="1" smtClean="0"/>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29</a:t>
            </a:fld>
            <a:endParaRPr lang="en-US" altLang="x-none"/>
          </a:p>
        </p:txBody>
      </p:sp>
    </p:spTree>
    <p:extLst>
      <p:ext uri="{BB962C8B-B14F-4D97-AF65-F5344CB8AC3E}">
        <p14:creationId xmlns:p14="http://schemas.microsoft.com/office/powerpoint/2010/main" val="212425432"/>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algn="ctr"/>
            <a:r>
              <a:rPr lang="de-DE" sz="2400"/>
              <a:t>Fehler bei unkontrolliertem Mehrbenutzerbetrieb II</a:t>
            </a:r>
          </a:p>
        </p:txBody>
      </p:sp>
      <p:sp>
        <p:nvSpPr>
          <p:cNvPr id="8195" name="Text Box 3"/>
          <p:cNvSpPr txBox="1">
            <a:spLocks noChangeArrowheads="1"/>
          </p:cNvSpPr>
          <p:nvPr/>
        </p:nvSpPr>
        <p:spPr bwMode="auto">
          <a:xfrm>
            <a:off x="1143000" y="857250"/>
            <a:ext cx="6858000" cy="369332"/>
          </a:xfrm>
          <a:prstGeom prst="rect">
            <a:avLst/>
          </a:prstGeom>
          <a:noFill/>
          <a:ln w="6350">
            <a:noFill/>
            <a:miter lim="800000"/>
            <a:headEnd/>
            <a:tailEnd/>
          </a:ln>
        </p:spPr>
        <p:txBody>
          <a:bodyPr>
            <a:spAutoFit/>
          </a:bodyPr>
          <a:lstStyle/>
          <a:p>
            <a:pPr>
              <a:spcBef>
                <a:spcPct val="50000"/>
              </a:spcBef>
            </a:pPr>
            <a:r>
              <a:rPr lang="de-DE" b="1">
                <a:latin typeface="Tahoma" pitchFamily="-106" charset="0"/>
              </a:rPr>
              <a:t>Abhängigkeit von nicht freigegebenen Änderungen</a:t>
            </a:r>
            <a:endParaRPr lang="de-DE">
              <a:latin typeface="Tahoma" pitchFamily="-106" charset="0"/>
            </a:endParaRPr>
          </a:p>
        </p:txBody>
      </p:sp>
      <p:sp>
        <p:nvSpPr>
          <p:cNvPr id="8196" name="Rectangle 11"/>
          <p:cNvSpPr>
            <a:spLocks noChangeArrowheads="1"/>
          </p:cNvSpPr>
          <p:nvPr/>
        </p:nvSpPr>
        <p:spPr bwMode="auto">
          <a:xfrm>
            <a:off x="5334000" y="3619500"/>
            <a:ext cx="1524000" cy="304800"/>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197" name="Rectangle 30"/>
          <p:cNvSpPr>
            <a:spLocks noChangeArrowheads="1"/>
          </p:cNvSpPr>
          <p:nvPr/>
        </p:nvSpPr>
        <p:spPr bwMode="auto">
          <a:xfrm>
            <a:off x="3543300" y="1828800"/>
            <a:ext cx="1524000" cy="304800"/>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read(A,a</a:t>
            </a:r>
            <a:r>
              <a:rPr kumimoji="1" lang="de-DE" sz="1500" baseline="-25000">
                <a:latin typeface="Tahoma" pitchFamily="-106" charset="0"/>
              </a:rPr>
              <a:t>1</a:t>
            </a:r>
            <a:r>
              <a:rPr kumimoji="1" lang="de-DE" sz="1500">
                <a:latin typeface="Tahoma" pitchFamily="-106" charset="0"/>
              </a:rPr>
              <a:t>)</a:t>
            </a:r>
          </a:p>
        </p:txBody>
      </p:sp>
      <p:grpSp>
        <p:nvGrpSpPr>
          <p:cNvPr id="8198" name="Group 234"/>
          <p:cNvGrpSpPr>
            <a:grpSpLocks/>
          </p:cNvGrpSpPr>
          <p:nvPr/>
        </p:nvGrpSpPr>
        <p:grpSpPr bwMode="auto">
          <a:xfrm>
            <a:off x="2543175" y="1485900"/>
            <a:ext cx="4057650" cy="3048000"/>
            <a:chOff x="1176" y="1248"/>
            <a:chExt cx="3408" cy="2560"/>
          </a:xfrm>
        </p:grpSpPr>
        <p:grpSp>
          <p:nvGrpSpPr>
            <p:cNvPr id="8199" name="Group 231"/>
            <p:cNvGrpSpPr>
              <a:grpSpLocks/>
            </p:cNvGrpSpPr>
            <p:nvPr/>
          </p:nvGrpSpPr>
          <p:grpSpPr bwMode="auto">
            <a:xfrm>
              <a:off x="3304" y="1248"/>
              <a:ext cx="1280" cy="2560"/>
              <a:chOff x="3304" y="1248"/>
              <a:chExt cx="1280" cy="2560"/>
            </a:xfrm>
          </p:grpSpPr>
          <p:sp>
            <p:nvSpPr>
              <p:cNvPr id="8226" name="Rectangle 5"/>
              <p:cNvSpPr>
                <a:spLocks noChangeArrowheads="1"/>
              </p:cNvSpPr>
              <p:nvPr/>
            </p:nvSpPr>
            <p:spPr bwMode="auto">
              <a:xfrm>
                <a:off x="3304" y="355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27" name="Rectangle 8"/>
              <p:cNvSpPr>
                <a:spLocks noChangeArrowheads="1"/>
              </p:cNvSpPr>
              <p:nvPr/>
            </p:nvSpPr>
            <p:spPr bwMode="auto">
              <a:xfrm>
                <a:off x="3304" y="329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28" name="Rectangle 14"/>
              <p:cNvSpPr>
                <a:spLocks noChangeArrowheads="1"/>
              </p:cNvSpPr>
              <p:nvPr/>
            </p:nvSpPr>
            <p:spPr bwMode="auto">
              <a:xfrm>
                <a:off x="3304" y="278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write(A,a</a:t>
                </a:r>
                <a:r>
                  <a:rPr kumimoji="1" lang="de-DE" sz="1500" baseline="-25000">
                    <a:latin typeface="Tahoma" pitchFamily="-106" charset="0"/>
                  </a:rPr>
                  <a:t>2</a:t>
                </a:r>
                <a:r>
                  <a:rPr kumimoji="1" lang="de-DE" sz="1500">
                    <a:latin typeface="Tahoma" pitchFamily="-106" charset="0"/>
                  </a:rPr>
                  <a:t>)</a:t>
                </a:r>
              </a:p>
            </p:txBody>
          </p:sp>
          <p:sp>
            <p:nvSpPr>
              <p:cNvPr id="8229" name="Rectangle 17"/>
              <p:cNvSpPr>
                <a:spLocks noChangeArrowheads="1"/>
              </p:cNvSpPr>
              <p:nvPr/>
            </p:nvSpPr>
            <p:spPr bwMode="auto">
              <a:xfrm>
                <a:off x="3304" y="2528"/>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a</a:t>
                </a:r>
                <a:r>
                  <a:rPr kumimoji="1" lang="de-DE" sz="1500" baseline="-25000">
                    <a:latin typeface="Tahoma" pitchFamily="-106" charset="0"/>
                  </a:rPr>
                  <a:t>2 </a:t>
                </a:r>
                <a:r>
                  <a:rPr kumimoji="1" lang="de-DE" sz="1500">
                    <a:latin typeface="Tahoma" pitchFamily="-106" charset="0"/>
                  </a:rPr>
                  <a:t>:= a</a:t>
                </a:r>
                <a:r>
                  <a:rPr kumimoji="1" lang="de-DE" sz="1500" baseline="-25000">
                    <a:latin typeface="Tahoma" pitchFamily="-106" charset="0"/>
                  </a:rPr>
                  <a:t>2</a:t>
                </a:r>
                <a:r>
                  <a:rPr kumimoji="1" lang="de-DE" sz="1500">
                    <a:latin typeface="Tahoma" pitchFamily="-106" charset="0"/>
                  </a:rPr>
                  <a:t> * 1.03</a:t>
                </a:r>
              </a:p>
            </p:txBody>
          </p:sp>
          <p:sp>
            <p:nvSpPr>
              <p:cNvPr id="8230" name="Rectangle 20"/>
              <p:cNvSpPr>
                <a:spLocks noChangeArrowheads="1"/>
              </p:cNvSpPr>
              <p:nvPr/>
            </p:nvSpPr>
            <p:spPr bwMode="auto">
              <a:xfrm>
                <a:off x="3304" y="227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read(A,a</a:t>
                </a:r>
                <a:r>
                  <a:rPr kumimoji="1" lang="de-DE" sz="1500" baseline="-25000">
                    <a:latin typeface="Tahoma" pitchFamily="-106" charset="0"/>
                  </a:rPr>
                  <a:t>2</a:t>
                </a:r>
                <a:r>
                  <a:rPr kumimoji="1" lang="de-DE" sz="1500">
                    <a:latin typeface="Tahoma" pitchFamily="-106" charset="0"/>
                  </a:rPr>
                  <a:t>)</a:t>
                </a:r>
              </a:p>
            </p:txBody>
          </p:sp>
          <p:sp>
            <p:nvSpPr>
              <p:cNvPr id="8231" name="Rectangle 23"/>
              <p:cNvSpPr>
                <a:spLocks noChangeArrowheads="1"/>
              </p:cNvSpPr>
              <p:nvPr/>
            </p:nvSpPr>
            <p:spPr bwMode="auto">
              <a:xfrm>
                <a:off x="3304" y="201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32" name="Rectangle 26"/>
              <p:cNvSpPr>
                <a:spLocks noChangeArrowheads="1"/>
              </p:cNvSpPr>
              <p:nvPr/>
            </p:nvSpPr>
            <p:spPr bwMode="auto">
              <a:xfrm>
                <a:off x="3304" y="176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33" name="Rectangle 29"/>
              <p:cNvSpPr>
                <a:spLocks noChangeArrowheads="1"/>
              </p:cNvSpPr>
              <p:nvPr/>
            </p:nvSpPr>
            <p:spPr bwMode="auto">
              <a:xfrm>
                <a:off x="3304" y="150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34" name="Rectangle 32"/>
              <p:cNvSpPr>
                <a:spLocks noChangeArrowheads="1"/>
              </p:cNvSpPr>
              <p:nvPr/>
            </p:nvSpPr>
            <p:spPr bwMode="auto">
              <a:xfrm>
                <a:off x="3304" y="1248"/>
                <a:ext cx="1280"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T</a:t>
                </a:r>
                <a:r>
                  <a:rPr kumimoji="1" lang="de-DE" sz="1500" i="1" baseline="-25000">
                    <a:latin typeface="Tahoma" pitchFamily="-106" charset="0"/>
                  </a:rPr>
                  <a:t>2</a:t>
                </a:r>
                <a:endParaRPr kumimoji="1" lang="de-DE" sz="1500" i="1">
                  <a:latin typeface="Tahoma" pitchFamily="-106" charset="0"/>
                </a:endParaRPr>
              </a:p>
            </p:txBody>
          </p:sp>
        </p:grpSp>
        <p:grpSp>
          <p:nvGrpSpPr>
            <p:cNvPr id="8200" name="Group 233"/>
            <p:cNvGrpSpPr>
              <a:grpSpLocks/>
            </p:cNvGrpSpPr>
            <p:nvPr/>
          </p:nvGrpSpPr>
          <p:grpSpPr bwMode="auto">
            <a:xfrm>
              <a:off x="1176" y="1248"/>
              <a:ext cx="3408" cy="2560"/>
              <a:chOff x="1176" y="1248"/>
              <a:chExt cx="3408" cy="2560"/>
            </a:xfrm>
          </p:grpSpPr>
          <p:grpSp>
            <p:nvGrpSpPr>
              <p:cNvPr id="8201" name="Group 229"/>
              <p:cNvGrpSpPr>
                <a:grpSpLocks/>
              </p:cNvGrpSpPr>
              <p:nvPr/>
            </p:nvGrpSpPr>
            <p:grpSpPr bwMode="auto">
              <a:xfrm>
                <a:off x="2024" y="1248"/>
                <a:ext cx="1280" cy="2560"/>
                <a:chOff x="2024" y="1248"/>
                <a:chExt cx="1280" cy="2560"/>
              </a:xfrm>
            </p:grpSpPr>
            <p:sp>
              <p:nvSpPr>
                <p:cNvPr id="8217" name="Rectangle 6"/>
                <p:cNvSpPr>
                  <a:spLocks noChangeArrowheads="1"/>
                </p:cNvSpPr>
                <p:nvPr/>
              </p:nvSpPr>
              <p:spPr bwMode="auto">
                <a:xfrm>
                  <a:off x="2024" y="355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abort</a:t>
                  </a:r>
                </a:p>
              </p:txBody>
            </p:sp>
            <p:sp>
              <p:nvSpPr>
                <p:cNvPr id="8218" name="Rectangle 9"/>
                <p:cNvSpPr>
                  <a:spLocks noChangeArrowheads="1"/>
                </p:cNvSpPr>
                <p:nvPr/>
              </p:nvSpPr>
              <p:spPr bwMode="auto">
                <a:xfrm>
                  <a:off x="2024" y="329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 . .</a:t>
                  </a:r>
                </a:p>
              </p:txBody>
            </p:sp>
            <p:sp>
              <p:nvSpPr>
                <p:cNvPr id="8219" name="Rectangle 12"/>
                <p:cNvSpPr>
                  <a:spLocks noChangeArrowheads="1"/>
                </p:cNvSpPr>
                <p:nvPr/>
              </p:nvSpPr>
              <p:spPr bwMode="auto">
                <a:xfrm>
                  <a:off x="2024" y="304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read(B,b</a:t>
                  </a:r>
                  <a:r>
                    <a:rPr kumimoji="1" lang="de-DE" sz="1500" baseline="-25000">
                      <a:latin typeface="Tahoma" pitchFamily="-106" charset="0"/>
                    </a:rPr>
                    <a:t>1</a:t>
                  </a:r>
                  <a:r>
                    <a:rPr kumimoji="1" lang="de-DE" sz="1500">
                      <a:latin typeface="Tahoma" pitchFamily="-106" charset="0"/>
                    </a:rPr>
                    <a:t>)</a:t>
                  </a:r>
                </a:p>
              </p:txBody>
            </p:sp>
            <p:sp>
              <p:nvSpPr>
                <p:cNvPr id="8220" name="Rectangle 15"/>
                <p:cNvSpPr>
                  <a:spLocks noChangeArrowheads="1"/>
                </p:cNvSpPr>
                <p:nvPr/>
              </p:nvSpPr>
              <p:spPr bwMode="auto">
                <a:xfrm>
                  <a:off x="2024" y="2784"/>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21" name="Rectangle 18"/>
                <p:cNvSpPr>
                  <a:spLocks noChangeArrowheads="1"/>
                </p:cNvSpPr>
                <p:nvPr/>
              </p:nvSpPr>
              <p:spPr bwMode="auto">
                <a:xfrm>
                  <a:off x="2024" y="2528"/>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22" name="Rectangle 21"/>
                <p:cNvSpPr>
                  <a:spLocks noChangeArrowheads="1"/>
                </p:cNvSpPr>
                <p:nvPr/>
              </p:nvSpPr>
              <p:spPr bwMode="auto">
                <a:xfrm>
                  <a:off x="2024" y="2272"/>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sp>
              <p:nvSpPr>
                <p:cNvPr id="8223" name="Rectangle 24"/>
                <p:cNvSpPr>
                  <a:spLocks noChangeArrowheads="1"/>
                </p:cNvSpPr>
                <p:nvPr/>
              </p:nvSpPr>
              <p:spPr bwMode="auto">
                <a:xfrm>
                  <a:off x="2024" y="2016"/>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write(A,a</a:t>
                  </a:r>
                  <a:r>
                    <a:rPr kumimoji="1" lang="de-DE" sz="1500" baseline="-25000">
                      <a:latin typeface="Tahoma" pitchFamily="-106" charset="0"/>
                    </a:rPr>
                    <a:t>1</a:t>
                  </a:r>
                  <a:r>
                    <a:rPr kumimoji="1" lang="de-DE" sz="1500">
                      <a:latin typeface="Tahoma" pitchFamily="-106" charset="0"/>
                    </a:rPr>
                    <a:t>)</a:t>
                  </a:r>
                </a:p>
              </p:txBody>
            </p:sp>
            <p:sp>
              <p:nvSpPr>
                <p:cNvPr id="8224" name="Rectangle 27"/>
                <p:cNvSpPr>
                  <a:spLocks noChangeArrowheads="1"/>
                </p:cNvSpPr>
                <p:nvPr/>
              </p:nvSpPr>
              <p:spPr bwMode="auto">
                <a:xfrm>
                  <a:off x="2024" y="1760"/>
                  <a:ext cx="1280"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a</a:t>
                  </a:r>
                  <a:r>
                    <a:rPr kumimoji="1" lang="de-DE" sz="1500" baseline="-25000">
                      <a:latin typeface="Tahoma" pitchFamily="-106" charset="0"/>
                    </a:rPr>
                    <a:t>1</a:t>
                  </a:r>
                  <a:r>
                    <a:rPr kumimoji="1" lang="de-DE" sz="1500">
                      <a:latin typeface="Tahoma" pitchFamily="-106" charset="0"/>
                    </a:rPr>
                    <a:t> := a</a:t>
                  </a:r>
                  <a:r>
                    <a:rPr kumimoji="1" lang="de-DE" sz="1500" baseline="-25000">
                      <a:latin typeface="Tahoma" pitchFamily="-106" charset="0"/>
                    </a:rPr>
                    <a:t>1</a:t>
                  </a:r>
                  <a:r>
                    <a:rPr kumimoji="1" lang="de-DE" sz="1500">
                      <a:latin typeface="Tahoma" pitchFamily="-106" charset="0"/>
                    </a:rPr>
                    <a:t> – 300</a:t>
                  </a:r>
                </a:p>
              </p:txBody>
            </p:sp>
            <p:sp>
              <p:nvSpPr>
                <p:cNvPr id="8225" name="Rectangle 33"/>
                <p:cNvSpPr>
                  <a:spLocks noChangeArrowheads="1"/>
                </p:cNvSpPr>
                <p:nvPr/>
              </p:nvSpPr>
              <p:spPr bwMode="auto">
                <a:xfrm>
                  <a:off x="2024" y="1248"/>
                  <a:ext cx="1280"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i="1">
                      <a:latin typeface="Tahoma" pitchFamily="-106" charset="0"/>
                    </a:rPr>
                    <a:t>T</a:t>
                  </a:r>
                  <a:r>
                    <a:rPr kumimoji="1" lang="de-DE" sz="1500" i="1" baseline="-25000">
                      <a:latin typeface="Tahoma" pitchFamily="-106" charset="0"/>
                    </a:rPr>
                    <a:t>1</a:t>
                  </a:r>
                  <a:endParaRPr kumimoji="1" lang="de-DE" sz="1500" i="1">
                    <a:latin typeface="Tahoma" pitchFamily="-106" charset="0"/>
                  </a:endParaRPr>
                </a:p>
              </p:txBody>
            </p:sp>
          </p:grpSp>
          <p:grpSp>
            <p:nvGrpSpPr>
              <p:cNvPr id="8202" name="Group 230"/>
              <p:cNvGrpSpPr>
                <a:grpSpLocks/>
              </p:cNvGrpSpPr>
              <p:nvPr/>
            </p:nvGrpSpPr>
            <p:grpSpPr bwMode="auto">
              <a:xfrm>
                <a:off x="1176" y="1248"/>
                <a:ext cx="848" cy="2560"/>
                <a:chOff x="1176" y="1248"/>
                <a:chExt cx="848" cy="2560"/>
              </a:xfrm>
            </p:grpSpPr>
            <p:sp>
              <p:nvSpPr>
                <p:cNvPr id="8207" name="Rectangle 7"/>
                <p:cNvSpPr>
                  <a:spLocks noChangeArrowheads="1"/>
                </p:cNvSpPr>
                <p:nvPr/>
              </p:nvSpPr>
              <p:spPr bwMode="auto">
                <a:xfrm>
                  <a:off x="1176" y="3552"/>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9.</a:t>
                  </a:r>
                </a:p>
              </p:txBody>
            </p:sp>
            <p:sp>
              <p:nvSpPr>
                <p:cNvPr id="8208" name="Rectangle 10"/>
                <p:cNvSpPr>
                  <a:spLocks noChangeArrowheads="1"/>
                </p:cNvSpPr>
                <p:nvPr/>
              </p:nvSpPr>
              <p:spPr bwMode="auto">
                <a:xfrm>
                  <a:off x="1176" y="3296"/>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8.</a:t>
                  </a:r>
                </a:p>
              </p:txBody>
            </p:sp>
            <p:sp>
              <p:nvSpPr>
                <p:cNvPr id="8209" name="Rectangle 13"/>
                <p:cNvSpPr>
                  <a:spLocks noChangeArrowheads="1"/>
                </p:cNvSpPr>
                <p:nvPr/>
              </p:nvSpPr>
              <p:spPr bwMode="auto">
                <a:xfrm>
                  <a:off x="1176" y="3040"/>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7.</a:t>
                  </a:r>
                </a:p>
              </p:txBody>
            </p:sp>
            <p:sp>
              <p:nvSpPr>
                <p:cNvPr id="8210" name="Rectangle 16"/>
                <p:cNvSpPr>
                  <a:spLocks noChangeArrowheads="1"/>
                </p:cNvSpPr>
                <p:nvPr/>
              </p:nvSpPr>
              <p:spPr bwMode="auto">
                <a:xfrm>
                  <a:off x="1176" y="2784"/>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6.</a:t>
                  </a:r>
                </a:p>
              </p:txBody>
            </p:sp>
            <p:sp>
              <p:nvSpPr>
                <p:cNvPr id="8211" name="Rectangle 19"/>
                <p:cNvSpPr>
                  <a:spLocks noChangeArrowheads="1"/>
                </p:cNvSpPr>
                <p:nvPr/>
              </p:nvSpPr>
              <p:spPr bwMode="auto">
                <a:xfrm>
                  <a:off x="1176" y="2528"/>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5.</a:t>
                  </a:r>
                </a:p>
              </p:txBody>
            </p:sp>
            <p:sp>
              <p:nvSpPr>
                <p:cNvPr id="8212" name="Rectangle 22"/>
                <p:cNvSpPr>
                  <a:spLocks noChangeArrowheads="1"/>
                </p:cNvSpPr>
                <p:nvPr/>
              </p:nvSpPr>
              <p:spPr bwMode="auto">
                <a:xfrm>
                  <a:off x="1176" y="2272"/>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4.</a:t>
                  </a:r>
                </a:p>
              </p:txBody>
            </p:sp>
            <p:sp>
              <p:nvSpPr>
                <p:cNvPr id="8213" name="Rectangle 25"/>
                <p:cNvSpPr>
                  <a:spLocks noChangeArrowheads="1"/>
                </p:cNvSpPr>
                <p:nvPr/>
              </p:nvSpPr>
              <p:spPr bwMode="auto">
                <a:xfrm>
                  <a:off x="1176" y="2016"/>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3.</a:t>
                  </a:r>
                </a:p>
              </p:txBody>
            </p:sp>
            <p:sp>
              <p:nvSpPr>
                <p:cNvPr id="8214" name="Rectangle 28"/>
                <p:cNvSpPr>
                  <a:spLocks noChangeArrowheads="1"/>
                </p:cNvSpPr>
                <p:nvPr/>
              </p:nvSpPr>
              <p:spPr bwMode="auto">
                <a:xfrm>
                  <a:off x="1176" y="1760"/>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2.</a:t>
                  </a:r>
                </a:p>
              </p:txBody>
            </p:sp>
            <p:sp>
              <p:nvSpPr>
                <p:cNvPr id="8215" name="Rectangle 31"/>
                <p:cNvSpPr>
                  <a:spLocks noChangeArrowheads="1"/>
                </p:cNvSpPr>
                <p:nvPr/>
              </p:nvSpPr>
              <p:spPr bwMode="auto">
                <a:xfrm>
                  <a:off x="1176" y="1504"/>
                  <a:ext cx="848" cy="256"/>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1.</a:t>
                  </a:r>
                </a:p>
              </p:txBody>
            </p:sp>
            <p:sp>
              <p:nvSpPr>
                <p:cNvPr id="8216" name="Rectangle 34"/>
                <p:cNvSpPr>
                  <a:spLocks noChangeArrowheads="1"/>
                </p:cNvSpPr>
                <p:nvPr/>
              </p:nvSpPr>
              <p:spPr bwMode="auto">
                <a:xfrm>
                  <a:off x="1176" y="1248"/>
                  <a:ext cx="848" cy="256"/>
                </a:xfrm>
                <a:prstGeom prst="rect">
                  <a:avLst/>
                </a:prstGeom>
                <a:solidFill>
                  <a:srgbClr val="FFFF99"/>
                </a:solidFill>
                <a:ln w="6350">
                  <a:noFill/>
                  <a:miter lim="800000"/>
                  <a:headEnd/>
                  <a:tailEnd/>
                </a:ln>
              </p:spPr>
              <p:txBody>
                <a:bodyPr/>
                <a:lstStyle/>
                <a:p>
                  <a:pPr>
                    <a:lnSpc>
                      <a:spcPct val="90000"/>
                    </a:lnSpc>
                    <a:spcBef>
                      <a:spcPct val="20000"/>
                    </a:spcBef>
                    <a:buClr>
                      <a:schemeClr val="accent2"/>
                    </a:buClr>
                    <a:buFont typeface="Webdings" pitchFamily="-106" charset="2"/>
                    <a:buNone/>
                  </a:pPr>
                  <a:r>
                    <a:rPr kumimoji="1" lang="de-DE" sz="1500">
                      <a:latin typeface="Tahoma" pitchFamily="-106" charset="0"/>
                    </a:rPr>
                    <a:t>Schritt</a:t>
                  </a:r>
                </a:p>
              </p:txBody>
            </p:sp>
          </p:grpSp>
          <p:grpSp>
            <p:nvGrpSpPr>
              <p:cNvPr id="8203" name="Group 232"/>
              <p:cNvGrpSpPr>
                <a:grpSpLocks/>
              </p:cNvGrpSpPr>
              <p:nvPr/>
            </p:nvGrpSpPr>
            <p:grpSpPr bwMode="auto">
              <a:xfrm>
                <a:off x="1272" y="1248"/>
                <a:ext cx="3312" cy="2560"/>
                <a:chOff x="1272" y="1248"/>
                <a:chExt cx="3312" cy="2560"/>
              </a:xfrm>
            </p:grpSpPr>
            <p:sp>
              <p:nvSpPr>
                <p:cNvPr id="8204" name="Line 36"/>
                <p:cNvSpPr>
                  <a:spLocks noChangeShapeType="1"/>
                </p:cNvSpPr>
                <p:nvPr/>
              </p:nvSpPr>
              <p:spPr bwMode="auto">
                <a:xfrm>
                  <a:off x="1272" y="1488"/>
                  <a:ext cx="3312" cy="0"/>
                </a:xfrm>
                <a:prstGeom prst="line">
                  <a:avLst/>
                </a:prstGeom>
                <a:noFill/>
                <a:ln w="12700">
                  <a:solidFill>
                    <a:schemeClr val="tx1"/>
                  </a:solidFill>
                  <a:round/>
                  <a:headEnd/>
                  <a:tailEnd/>
                </a:ln>
              </p:spPr>
              <p:txBody>
                <a:bodyPr>
                  <a:spAutoFit/>
                </a:bodyPr>
                <a:lstStyle/>
                <a:p>
                  <a:endParaRPr lang="de-DE"/>
                </a:p>
              </p:txBody>
            </p:sp>
            <p:sp>
              <p:nvSpPr>
                <p:cNvPr id="8205" name="Line 39"/>
                <p:cNvSpPr>
                  <a:spLocks noChangeShapeType="1"/>
                </p:cNvSpPr>
                <p:nvPr/>
              </p:nvSpPr>
              <p:spPr bwMode="auto">
                <a:xfrm>
                  <a:off x="2024" y="1248"/>
                  <a:ext cx="0" cy="2560"/>
                </a:xfrm>
                <a:prstGeom prst="line">
                  <a:avLst/>
                </a:prstGeom>
                <a:noFill/>
                <a:ln w="12700">
                  <a:solidFill>
                    <a:schemeClr val="tx1"/>
                  </a:solidFill>
                  <a:round/>
                  <a:headEnd/>
                  <a:tailEnd/>
                </a:ln>
              </p:spPr>
              <p:txBody>
                <a:bodyPr>
                  <a:spAutoFit/>
                </a:bodyPr>
                <a:lstStyle/>
                <a:p>
                  <a:endParaRPr lang="de-DE"/>
                </a:p>
              </p:txBody>
            </p:sp>
            <p:sp>
              <p:nvSpPr>
                <p:cNvPr id="8206" name="Line 40"/>
                <p:cNvSpPr>
                  <a:spLocks noChangeShapeType="1"/>
                </p:cNvSpPr>
                <p:nvPr/>
              </p:nvSpPr>
              <p:spPr bwMode="auto">
                <a:xfrm>
                  <a:off x="3304" y="1248"/>
                  <a:ext cx="0" cy="2560"/>
                </a:xfrm>
                <a:prstGeom prst="line">
                  <a:avLst/>
                </a:prstGeom>
                <a:noFill/>
                <a:ln w="12700">
                  <a:solidFill>
                    <a:schemeClr val="tx1"/>
                  </a:solidFill>
                  <a:round/>
                  <a:headEnd/>
                  <a:tailEnd/>
                </a:ln>
              </p:spPr>
              <p:txBody>
                <a:bodyPr>
                  <a:spAutoFit/>
                </a:bodyPr>
                <a:lstStyle/>
                <a:p>
                  <a:endParaRPr lang="de-DE"/>
                </a:p>
              </p:txBody>
            </p:sp>
          </p:grpSp>
        </p:grpSp>
      </p:grpSp>
      <p:sp>
        <p:nvSpPr>
          <p:cNvPr id="2" name="Foliennummernplatzhalter 1"/>
          <p:cNvSpPr>
            <a:spLocks noGrp="1"/>
          </p:cNvSpPr>
          <p:nvPr>
            <p:ph type="sldNum" sz="quarter" idx="12"/>
          </p:nvPr>
        </p:nvSpPr>
        <p:spPr/>
        <p:txBody>
          <a:bodyPr/>
          <a:lstStyle/>
          <a:p>
            <a:fld id="{736C12D9-5618-764D-BF29-71852D175DBE}" type="slidenum">
              <a:rPr lang="en-US" altLang="x-none" smtClean="0"/>
              <a:pPr/>
              <a:t>3</a:t>
            </a:fld>
            <a:endParaRPr lang="en-US" altLang="x-none"/>
          </a:p>
        </p:txBody>
      </p:sp>
    </p:spTree>
    <p:extLst>
      <p:ext uri="{BB962C8B-B14F-4D97-AF65-F5344CB8AC3E}">
        <p14:creationId xmlns:p14="http://schemas.microsoft.com/office/powerpoint/2010/main" val="396603796"/>
      </p:ext>
    </p:extLst>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1143000" y="0"/>
            <a:ext cx="6858000" cy="571500"/>
          </a:xfrm>
        </p:spPr>
        <p:txBody>
          <a:bodyPr anchor="ctr" anchorCtr="1"/>
          <a:lstStyle/>
          <a:p>
            <a:r>
              <a:rPr lang="de-DE" smtClean="0"/>
              <a:t>Verzahnung zweier TAs gemäß 2PL</a:t>
            </a:r>
          </a:p>
        </p:txBody>
      </p:sp>
      <p:graphicFrame>
        <p:nvGraphicFramePr>
          <p:cNvPr id="97817" name="Group 537"/>
          <p:cNvGraphicFramePr>
            <a:graphicFrameLocks noGrp="1"/>
          </p:cNvGraphicFramePr>
          <p:nvPr/>
        </p:nvGraphicFramePr>
        <p:xfrm>
          <a:off x="2286000" y="571501"/>
          <a:ext cx="4572000" cy="4430268"/>
        </p:xfrm>
        <a:graphic>
          <a:graphicData uri="http://schemas.openxmlformats.org/drawingml/2006/table">
            <a:tbl>
              <a:tblPr/>
              <a:tblGrid>
                <a:gridCol w="800100"/>
                <a:gridCol w="1143000"/>
                <a:gridCol w="1143000"/>
                <a:gridCol w="1485900"/>
              </a:tblGrid>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1</a:t>
                      </a: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Bemerkung</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lockX</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read(</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write(</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lockS</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r>
                        <a:rPr kumimoji="1" lang="de-DE" sz="1200" b="0" i="0" u="none" strike="noStrike" cap="none" normalizeH="0" baseline="0" smtClean="0">
                          <a:ln>
                            <a:noFill/>
                          </a:ln>
                          <a:solidFill>
                            <a:schemeClr val="tx1"/>
                          </a:solidFill>
                          <a:effectLst/>
                          <a:latin typeface="Tahoma" pitchFamily="34" charset="0"/>
                        </a:rPr>
                        <a:t> muss warten</a:t>
                      </a:r>
                      <a:endParaRPr kumimoji="1" lang="de-DE" sz="12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lockX</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read(</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unlockX</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r>
                        <a:rPr kumimoji="1" lang="de-DE" sz="1200" b="0" i="0" u="none" strike="noStrike" cap="none" normalizeH="0" baseline="0" smtClean="0">
                          <a:ln>
                            <a:noFill/>
                          </a:ln>
                          <a:solidFill>
                            <a:schemeClr val="tx1"/>
                          </a:solidFill>
                          <a:effectLst/>
                          <a:latin typeface="Tahoma" pitchFamily="34" charset="0"/>
                        </a:rPr>
                        <a:t> wecken</a:t>
                      </a:r>
                      <a:endParaRPr kumimoji="1" lang="de-DE" sz="1200" b="0" i="1" u="none" strike="noStrike" cap="none" normalizeH="0" baseline="-2500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read(</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lockS</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r>
                        <a:rPr kumimoji="1" lang="de-DE" sz="1200" b="0" i="0" u="none" strike="noStrike" cap="none" normalizeH="0" baseline="0" smtClean="0">
                          <a:ln>
                            <a:noFill/>
                          </a:ln>
                          <a:solidFill>
                            <a:schemeClr val="tx1"/>
                          </a:solidFill>
                          <a:effectLst/>
                          <a:latin typeface="Tahoma" pitchFamily="34" charset="0"/>
                        </a:rPr>
                        <a:t> muss warten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write(</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unlockX</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1" u="none" strike="noStrike" cap="none" normalizeH="0" baseline="0" smtClean="0">
                          <a:ln>
                            <a:noFill/>
                          </a:ln>
                          <a:solidFill>
                            <a:schemeClr val="tx1"/>
                          </a:solidFill>
                          <a:effectLst/>
                          <a:latin typeface="Tahoma" pitchFamily="34" charset="0"/>
                        </a:rPr>
                        <a:t>T</a:t>
                      </a:r>
                      <a:r>
                        <a:rPr kumimoji="1" lang="de-DE" sz="1200" b="0" i="1" u="none" strike="noStrike" cap="none" normalizeH="0" baseline="-25000" smtClean="0">
                          <a:ln>
                            <a:noFill/>
                          </a:ln>
                          <a:solidFill>
                            <a:schemeClr val="tx1"/>
                          </a:solidFill>
                          <a:effectLst/>
                          <a:latin typeface="Tahoma" pitchFamily="34" charset="0"/>
                        </a:rPr>
                        <a:t>2</a:t>
                      </a:r>
                      <a:r>
                        <a:rPr kumimoji="1" lang="de-DE" sz="1200" b="0" i="0" u="none" strike="noStrike" cap="none" normalizeH="0" baseline="0" smtClean="0">
                          <a:ln>
                            <a:noFill/>
                          </a:ln>
                          <a:solidFill>
                            <a:schemeClr val="tx1"/>
                          </a:solidFill>
                          <a:effectLst/>
                          <a:latin typeface="Tahoma" pitchFamily="34" charset="0"/>
                        </a:rPr>
                        <a:t> wecken</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read(</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unlockS</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A</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unlockS</a:t>
                      </a:r>
                      <a:r>
                        <a:rPr kumimoji="1" lang="de-DE" sz="1200" b="0" i="0" u="none" strike="noStrike" cap="none" normalizeH="0" baseline="0" smtClean="0">
                          <a:ln>
                            <a:noFill/>
                          </a:ln>
                          <a:solidFill>
                            <a:schemeClr val="tx1"/>
                          </a:solidFill>
                          <a:effectLst/>
                          <a:latin typeface="Tahoma" pitchFamily="34" charset="0"/>
                        </a:rPr>
                        <a:t>(</a:t>
                      </a:r>
                      <a:r>
                        <a:rPr kumimoji="1" lang="de-DE" sz="1200" b="0" i="1" u="none" strike="noStrike" cap="none" normalizeH="0" baseline="0" smtClean="0">
                          <a:ln>
                            <a:noFill/>
                          </a:ln>
                          <a:solidFill>
                            <a:schemeClr val="tx1"/>
                          </a:solidFill>
                          <a:effectLst/>
                          <a:latin typeface="Tahoma" pitchFamily="34" charset="0"/>
                        </a:rPr>
                        <a:t>B</a:t>
                      </a:r>
                      <a:r>
                        <a:rPr kumimoji="1" lang="de-DE" sz="12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233172">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0" i="0" u="none" strike="noStrike" cap="none" normalizeH="0" baseline="0" smtClean="0">
                          <a:ln>
                            <a:noFill/>
                          </a:ln>
                          <a:solidFill>
                            <a:schemeClr val="tx1"/>
                          </a:solidFill>
                          <a:effectLst/>
                          <a:latin typeface="Tahoma" pitchFamily="34" charset="0"/>
                        </a:rPr>
                        <a:t>18.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2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2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30</a:t>
            </a:fld>
            <a:endParaRPr lang="en-US" altLang="x-none"/>
          </a:p>
        </p:txBody>
      </p:sp>
    </p:spTree>
    <p:extLst>
      <p:ext uri="{BB962C8B-B14F-4D97-AF65-F5344CB8AC3E}">
        <p14:creationId xmlns:p14="http://schemas.microsoft.com/office/powerpoint/2010/main" val="1010684331"/>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1026"/>
          <p:cNvSpPr>
            <a:spLocks noGrp="1" noChangeArrowheads="1"/>
          </p:cNvSpPr>
          <p:nvPr>
            <p:ph type="title"/>
          </p:nvPr>
        </p:nvSpPr>
        <p:spPr/>
        <p:txBody>
          <a:bodyPr anchor="ctr" anchorCtr="1"/>
          <a:lstStyle/>
          <a:p>
            <a:r>
              <a:rPr lang="de-DE" sz="2400"/>
              <a:t>Strenges Zwei-Phasen Sperrprotokoll</a:t>
            </a:r>
          </a:p>
        </p:txBody>
      </p:sp>
      <p:sp>
        <p:nvSpPr>
          <p:cNvPr id="33795" name="Rectangle 1027"/>
          <p:cNvSpPr>
            <a:spLocks noGrp="1" noChangeArrowheads="1"/>
          </p:cNvSpPr>
          <p:nvPr>
            <p:ph type="body" idx="1"/>
          </p:nvPr>
        </p:nvSpPr>
        <p:spPr>
          <a:xfrm>
            <a:off x="1143000" y="914400"/>
            <a:ext cx="6858000" cy="1368029"/>
          </a:xfrm>
        </p:spPr>
        <p:txBody>
          <a:bodyPr/>
          <a:lstStyle/>
          <a:p>
            <a:r>
              <a:rPr lang="de-DE" smtClean="0"/>
              <a:t>2PL schließt kaskadierendes Rücksetzen nicht aus</a:t>
            </a:r>
          </a:p>
          <a:p>
            <a:r>
              <a:rPr lang="de-DE" smtClean="0"/>
              <a:t>Erweiterung zum </a:t>
            </a:r>
            <a:r>
              <a:rPr lang="de-DE" i="1" smtClean="0"/>
              <a:t>strengen</a:t>
            </a:r>
            <a:r>
              <a:rPr lang="de-DE" smtClean="0"/>
              <a:t> 2PL:</a:t>
            </a:r>
          </a:p>
          <a:p>
            <a:pPr lvl="1">
              <a:buClr>
                <a:srgbClr val="FF0000"/>
              </a:buClr>
              <a:buFontTx/>
              <a:buChar char="-"/>
            </a:pPr>
            <a:r>
              <a:rPr lang="de-DE" smtClean="0"/>
              <a:t>alle Sperren werden bis EOT gehalten</a:t>
            </a:r>
          </a:p>
          <a:p>
            <a:pPr lvl="1">
              <a:buClr>
                <a:srgbClr val="FF0000"/>
              </a:buClr>
              <a:buFontTx/>
              <a:buChar char="-"/>
            </a:pPr>
            <a:r>
              <a:rPr lang="de-DE" smtClean="0"/>
              <a:t>damit ist kaskadierendes Rücksetzen ausgeschlossen</a:t>
            </a:r>
          </a:p>
        </p:txBody>
      </p:sp>
      <p:sp>
        <p:nvSpPr>
          <p:cNvPr id="33796" name="Text Box 1039"/>
          <p:cNvSpPr txBox="1">
            <a:spLocks noChangeArrowheads="1"/>
          </p:cNvSpPr>
          <p:nvPr/>
        </p:nvSpPr>
        <p:spPr bwMode="auto">
          <a:xfrm>
            <a:off x="1314450" y="2171700"/>
            <a:ext cx="1178719"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#Sperren</a:t>
            </a:r>
          </a:p>
        </p:txBody>
      </p:sp>
      <p:cxnSp>
        <p:nvCxnSpPr>
          <p:cNvPr id="33797" name="AutoShape 1040"/>
          <p:cNvCxnSpPr>
            <a:cxnSpLocks noChangeShapeType="1"/>
            <a:endCxn id="33796" idx="3"/>
          </p:cNvCxnSpPr>
          <p:nvPr/>
        </p:nvCxnSpPr>
        <p:spPr bwMode="auto">
          <a:xfrm flipV="1">
            <a:off x="2493169" y="2356366"/>
            <a:ext cx="0" cy="2303741"/>
          </a:xfrm>
          <a:prstGeom prst="straightConnector1">
            <a:avLst/>
          </a:prstGeom>
          <a:noFill/>
          <a:ln w="12700">
            <a:solidFill>
              <a:schemeClr val="tx1"/>
            </a:solidFill>
            <a:round/>
            <a:headEnd/>
            <a:tailEnd type="triangle" w="med" len="med"/>
          </a:ln>
        </p:spPr>
      </p:cxnSp>
      <p:sp>
        <p:nvSpPr>
          <p:cNvPr id="33798" name="Text Box 1041"/>
          <p:cNvSpPr txBox="1">
            <a:spLocks noChangeArrowheads="1"/>
          </p:cNvSpPr>
          <p:nvPr/>
        </p:nvSpPr>
        <p:spPr bwMode="auto">
          <a:xfrm>
            <a:off x="6919912" y="4449366"/>
            <a:ext cx="738188"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Zeit</a:t>
            </a:r>
          </a:p>
        </p:txBody>
      </p:sp>
      <p:cxnSp>
        <p:nvCxnSpPr>
          <p:cNvPr id="33799" name="AutoShape 1042"/>
          <p:cNvCxnSpPr>
            <a:cxnSpLocks noChangeShapeType="1"/>
            <a:endCxn id="33798" idx="0"/>
          </p:cNvCxnSpPr>
          <p:nvPr/>
        </p:nvCxnSpPr>
        <p:spPr bwMode="auto">
          <a:xfrm>
            <a:off x="2491979" y="4449366"/>
            <a:ext cx="4797027" cy="0"/>
          </a:xfrm>
          <a:prstGeom prst="straightConnector1">
            <a:avLst/>
          </a:prstGeom>
          <a:noFill/>
          <a:ln w="12700">
            <a:solidFill>
              <a:schemeClr val="tx1"/>
            </a:solidFill>
            <a:round/>
            <a:headEnd/>
            <a:tailEnd type="triangle" w="med" len="med"/>
          </a:ln>
        </p:spPr>
      </p:cxnSp>
      <p:cxnSp>
        <p:nvCxnSpPr>
          <p:cNvPr id="33800" name="AutoShape 1045"/>
          <p:cNvCxnSpPr>
            <a:cxnSpLocks noChangeShapeType="1"/>
          </p:cNvCxnSpPr>
          <p:nvPr/>
        </p:nvCxnSpPr>
        <p:spPr bwMode="auto">
          <a:xfrm flipV="1">
            <a:off x="2514600" y="3028950"/>
            <a:ext cx="2228850" cy="1428750"/>
          </a:xfrm>
          <a:prstGeom prst="straightConnector1">
            <a:avLst/>
          </a:prstGeom>
          <a:noFill/>
          <a:ln w="12700">
            <a:solidFill>
              <a:srgbClr val="008000"/>
            </a:solidFill>
            <a:round/>
            <a:headEnd/>
            <a:tailEnd/>
          </a:ln>
        </p:spPr>
      </p:cxnSp>
      <p:cxnSp>
        <p:nvCxnSpPr>
          <p:cNvPr id="33801" name="AutoShape 1046"/>
          <p:cNvCxnSpPr>
            <a:cxnSpLocks noChangeShapeType="1"/>
            <a:stCxn id="33802" idx="0"/>
            <a:endCxn id="33804" idx="0"/>
          </p:cNvCxnSpPr>
          <p:nvPr/>
        </p:nvCxnSpPr>
        <p:spPr bwMode="auto">
          <a:xfrm>
            <a:off x="6485335" y="3028950"/>
            <a:ext cx="2977" cy="1428750"/>
          </a:xfrm>
          <a:prstGeom prst="straightConnector1">
            <a:avLst/>
          </a:prstGeom>
          <a:noFill/>
          <a:ln w="12700">
            <a:solidFill>
              <a:srgbClr val="FF0000"/>
            </a:solidFill>
            <a:round/>
            <a:headEnd/>
            <a:tailEnd/>
          </a:ln>
        </p:spPr>
      </p:cxnSp>
      <p:sp>
        <p:nvSpPr>
          <p:cNvPr id="33802" name="Line 1047"/>
          <p:cNvSpPr>
            <a:spLocks noChangeShapeType="1"/>
          </p:cNvSpPr>
          <p:nvPr/>
        </p:nvSpPr>
        <p:spPr bwMode="auto">
          <a:xfrm flipH="1">
            <a:off x="4743450" y="3028950"/>
            <a:ext cx="1741885" cy="0"/>
          </a:xfrm>
          <a:prstGeom prst="line">
            <a:avLst/>
          </a:prstGeom>
          <a:noFill/>
          <a:ln w="12700">
            <a:solidFill>
              <a:schemeClr val="tx1"/>
            </a:solidFill>
            <a:round/>
            <a:headEnd/>
            <a:tailEnd/>
          </a:ln>
        </p:spPr>
        <p:txBody>
          <a:bodyPr>
            <a:spAutoFit/>
          </a:bodyPr>
          <a:lstStyle/>
          <a:p>
            <a:endParaRPr lang="de-DE"/>
          </a:p>
        </p:txBody>
      </p:sp>
      <p:sp>
        <p:nvSpPr>
          <p:cNvPr id="33803" name="Text Box 1049"/>
          <p:cNvSpPr txBox="1">
            <a:spLocks noChangeArrowheads="1"/>
          </p:cNvSpPr>
          <p:nvPr/>
        </p:nvSpPr>
        <p:spPr bwMode="auto">
          <a:xfrm>
            <a:off x="3333750" y="4057650"/>
            <a:ext cx="2818210"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Wachstumsphase</a:t>
            </a:r>
          </a:p>
        </p:txBody>
      </p:sp>
      <p:sp>
        <p:nvSpPr>
          <p:cNvPr id="33804" name="Text Box 1050"/>
          <p:cNvSpPr txBox="1">
            <a:spLocks noChangeArrowheads="1"/>
          </p:cNvSpPr>
          <p:nvPr/>
        </p:nvSpPr>
        <p:spPr bwMode="auto">
          <a:xfrm>
            <a:off x="6172201" y="4457700"/>
            <a:ext cx="632222"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EOT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31</a:t>
            </a:fld>
            <a:endParaRPr lang="en-US" altLang="x-none"/>
          </a:p>
        </p:txBody>
      </p:sp>
    </p:spTree>
    <p:extLst>
      <p:ext uri="{BB962C8B-B14F-4D97-AF65-F5344CB8AC3E}">
        <p14:creationId xmlns:p14="http://schemas.microsoft.com/office/powerpoint/2010/main" val="881962312"/>
      </p:ext>
    </p:ext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chor="ctr" anchorCtr="1"/>
          <a:lstStyle/>
          <a:p>
            <a:r>
              <a:rPr lang="de-DE" smtClean="0"/>
              <a:t>Verklemmungen (Deadlocks)</a:t>
            </a:r>
          </a:p>
        </p:txBody>
      </p:sp>
      <p:sp>
        <p:nvSpPr>
          <p:cNvPr id="34819" name="Text Box 3"/>
          <p:cNvSpPr txBox="1">
            <a:spLocks noChangeArrowheads="1"/>
          </p:cNvSpPr>
          <p:nvPr/>
        </p:nvSpPr>
        <p:spPr bwMode="auto">
          <a:xfrm>
            <a:off x="1143000" y="800100"/>
            <a:ext cx="6858000" cy="369332"/>
          </a:xfrm>
          <a:prstGeom prst="rect">
            <a:avLst/>
          </a:prstGeom>
          <a:noFill/>
          <a:ln w="12700">
            <a:noFill/>
            <a:miter lim="800000"/>
            <a:headEnd/>
            <a:tailEnd/>
          </a:ln>
        </p:spPr>
        <p:txBody>
          <a:bodyPr>
            <a:spAutoFit/>
          </a:bodyPr>
          <a:lstStyle/>
          <a:p>
            <a:pPr algn="l">
              <a:spcBef>
                <a:spcPct val="50000"/>
              </a:spcBef>
            </a:pPr>
            <a:r>
              <a:rPr lang="de-DE" b="1">
                <a:latin typeface="Tahoma" pitchFamily="-106" charset="0"/>
              </a:rPr>
              <a:t>Ein verklemmter Schedule</a:t>
            </a:r>
          </a:p>
        </p:txBody>
      </p:sp>
      <p:graphicFrame>
        <p:nvGraphicFramePr>
          <p:cNvPr id="100479" name="Group 127"/>
          <p:cNvGraphicFramePr>
            <a:graphicFrameLocks noGrp="1"/>
          </p:cNvGraphicFramePr>
          <p:nvPr/>
        </p:nvGraphicFramePr>
        <p:xfrm>
          <a:off x="1314450" y="1257301"/>
          <a:ext cx="6515101" cy="3595686"/>
        </p:xfrm>
        <a:graphic>
          <a:graphicData uri="http://schemas.openxmlformats.org/drawingml/2006/table">
            <a:tbl>
              <a:tblPr/>
              <a:tblGrid>
                <a:gridCol w="1139429"/>
                <a:gridCol w="1628775"/>
                <a:gridCol w="1628775"/>
                <a:gridCol w="2118122"/>
              </a:tblGrid>
              <a:tr h="52625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Bemerkung</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lockX</a:t>
                      </a:r>
                      <a:r>
                        <a:rPr kumimoji="1" lang="de-DE" sz="1500" b="0" i="0" u="none" strike="noStrike" cap="none" normalizeH="0" baseline="0" smtClean="0">
                          <a:ln>
                            <a:noFill/>
                          </a:ln>
                          <a:solidFill>
                            <a:schemeClr val="tx1"/>
                          </a:solidFill>
                          <a:effectLst/>
                          <a:latin typeface="Tahoma" pitchFamily="34" charset="0"/>
                        </a:rPr>
                        <a:t>(</a:t>
                      </a:r>
                      <a:r>
                        <a:rPr kumimoji="1" lang="de-DE" sz="1500" b="0" i="1" u="none" strike="noStrike" cap="none" normalizeH="0" baseline="0" smtClean="0">
                          <a:ln>
                            <a:noFill/>
                          </a:ln>
                          <a:solidFill>
                            <a:schemeClr val="tx1"/>
                          </a:solidFill>
                          <a:effectLst/>
                          <a:latin typeface="Tahoma" pitchFamily="34" charset="0"/>
                        </a:rPr>
                        <a:t>A</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599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lockS</a:t>
                      </a:r>
                      <a:r>
                        <a:rPr kumimoji="1" lang="de-DE" sz="1500" b="0" i="0" u="none" strike="noStrike" cap="none" normalizeH="0" baseline="0" smtClean="0">
                          <a:ln>
                            <a:noFill/>
                          </a:ln>
                          <a:solidFill>
                            <a:schemeClr val="tx1"/>
                          </a:solidFill>
                          <a:effectLst/>
                          <a:latin typeface="Tahoma" pitchFamily="34" charset="0"/>
                        </a:rPr>
                        <a:t>(</a:t>
                      </a:r>
                      <a:r>
                        <a:rPr kumimoji="1" lang="de-DE" sz="1500" b="0" i="1" u="none" strike="noStrike" cap="none" normalizeH="0" baseline="0" smtClean="0">
                          <a:ln>
                            <a:noFill/>
                          </a:ln>
                          <a:solidFill>
                            <a:schemeClr val="tx1"/>
                          </a:solidFill>
                          <a:effectLst/>
                          <a:latin typeface="Tahoma" pitchFamily="34" charset="0"/>
                        </a:rPr>
                        <a:t>B</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t>
                      </a:r>
                      <a:r>
                        <a:rPr kumimoji="1" lang="de-DE" sz="1500" b="0" i="1" u="none" strike="noStrike" cap="none" normalizeH="0" baseline="0" smtClean="0">
                          <a:ln>
                            <a:noFill/>
                          </a:ln>
                          <a:solidFill>
                            <a:schemeClr val="tx1"/>
                          </a:solidFill>
                          <a:effectLst/>
                          <a:latin typeface="Tahoma" pitchFamily="34" charset="0"/>
                        </a:rPr>
                        <a:t>B</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t>
                      </a:r>
                      <a:r>
                        <a:rPr kumimoji="1" lang="de-DE" sz="1500" b="0" i="1" u="none" strike="noStrike" cap="none" normalizeH="0" baseline="0" smtClean="0">
                          <a:ln>
                            <a:noFill/>
                          </a:ln>
                          <a:solidFill>
                            <a:schemeClr val="tx1"/>
                          </a:solidFill>
                          <a:effectLst/>
                          <a:latin typeface="Tahoma" pitchFamily="34" charset="0"/>
                        </a:rPr>
                        <a:t>A</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write(</a:t>
                      </a:r>
                      <a:r>
                        <a:rPr kumimoji="1" lang="de-DE" sz="1500" b="0" i="1" u="none" strike="noStrike" cap="none" normalizeH="0" baseline="0" smtClean="0">
                          <a:ln>
                            <a:noFill/>
                          </a:ln>
                          <a:solidFill>
                            <a:schemeClr val="tx1"/>
                          </a:solidFill>
                          <a:effectLst/>
                          <a:latin typeface="Tahoma" pitchFamily="34" charset="0"/>
                        </a:rPr>
                        <a:t>A</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599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lockX</a:t>
                      </a:r>
                      <a:r>
                        <a:rPr kumimoji="1" lang="de-DE" sz="1500" b="0" i="0" u="none" strike="noStrike" cap="none" normalizeH="0" baseline="0" smtClean="0">
                          <a:ln>
                            <a:noFill/>
                          </a:ln>
                          <a:solidFill>
                            <a:schemeClr val="tx1"/>
                          </a:solidFill>
                          <a:effectLst/>
                          <a:latin typeface="Tahoma" pitchFamily="34" charset="0"/>
                        </a:rPr>
                        <a:t>(</a:t>
                      </a:r>
                      <a:r>
                        <a:rPr kumimoji="1" lang="de-DE" sz="1500" b="0" i="1" u="none" strike="noStrike" cap="none" normalizeH="0" baseline="0" smtClean="0">
                          <a:ln>
                            <a:noFill/>
                          </a:ln>
                          <a:solidFill>
                            <a:schemeClr val="tx1"/>
                          </a:solidFill>
                          <a:effectLst/>
                          <a:latin typeface="Tahoma" pitchFamily="34" charset="0"/>
                        </a:rPr>
                        <a:t>B</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r>
                        <a:rPr kumimoji="1" lang="de-DE" sz="1500" b="0" i="0" u="none" strike="noStrike" cap="none" normalizeH="0" baseline="0" smtClean="0">
                          <a:ln>
                            <a:noFill/>
                          </a:ln>
                          <a:solidFill>
                            <a:schemeClr val="tx1"/>
                          </a:solidFill>
                          <a:effectLst/>
                          <a:latin typeface="Tahoma" pitchFamily="34" charset="0"/>
                        </a:rPr>
                        <a:t> muss warten auf </a:t>
                      </a: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lockS</a:t>
                      </a:r>
                      <a:r>
                        <a:rPr kumimoji="1" lang="de-DE" sz="1500" b="0" i="0" u="none" strike="noStrike" cap="none" normalizeH="0" baseline="0" smtClean="0">
                          <a:ln>
                            <a:noFill/>
                          </a:ln>
                          <a:solidFill>
                            <a:schemeClr val="tx1"/>
                          </a:solidFill>
                          <a:effectLst/>
                          <a:latin typeface="Tahoma" pitchFamily="34" charset="0"/>
                        </a:rPr>
                        <a:t>(</a:t>
                      </a:r>
                      <a:r>
                        <a:rPr kumimoji="1" lang="de-DE" sz="1500" b="0" i="1" u="none" strike="noStrike" cap="none" normalizeH="0" baseline="0" smtClean="0">
                          <a:ln>
                            <a:noFill/>
                          </a:ln>
                          <a:solidFill>
                            <a:schemeClr val="tx1"/>
                          </a:solidFill>
                          <a:effectLst/>
                          <a:latin typeface="Tahoma" pitchFamily="34" charset="0"/>
                        </a:rPr>
                        <a:t>A</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r>
                        <a:rPr kumimoji="1" lang="de-DE" sz="1500" b="0" i="0" u="none" strike="noStrike" cap="none" normalizeH="0" baseline="0" smtClean="0">
                          <a:ln>
                            <a:noFill/>
                          </a:ln>
                          <a:solidFill>
                            <a:schemeClr val="tx1"/>
                          </a:solidFill>
                          <a:effectLst/>
                          <a:latin typeface="Tahoma" pitchFamily="34" charset="0"/>
                        </a:rPr>
                        <a:t> muss warten auf </a:t>
                      </a: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r>
              <a:tr h="307181">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sym typeface="Symbol" pitchFamily="18" charset="2"/>
                        </a:rPr>
                        <a:t> </a:t>
                      </a:r>
                      <a:r>
                        <a:rPr kumimoji="1" lang="de-DE" sz="1500" b="0" i="1" u="none" strike="noStrike" cap="none" normalizeH="0" baseline="0" smtClean="0">
                          <a:ln>
                            <a:noFill/>
                          </a:ln>
                          <a:solidFill>
                            <a:schemeClr val="tx1"/>
                          </a:solidFill>
                          <a:effectLst/>
                          <a:latin typeface="Tahoma" pitchFamily="34" charset="0"/>
                          <a:sym typeface="Symbol" pitchFamily="18" charset="2"/>
                        </a:rPr>
                        <a:t>Deadlock</a:t>
                      </a: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32</a:t>
            </a:fld>
            <a:endParaRPr lang="en-US" altLang="x-none"/>
          </a:p>
        </p:txBody>
      </p:sp>
    </p:spTree>
    <p:extLst>
      <p:ext uri="{BB962C8B-B14F-4D97-AF65-F5344CB8AC3E}">
        <p14:creationId xmlns:p14="http://schemas.microsoft.com/office/powerpoint/2010/main" val="1602265651"/>
      </p:ext>
    </p:ext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chor="ctr" anchorCtr="1"/>
          <a:lstStyle/>
          <a:p>
            <a:r>
              <a:rPr lang="de-DE" smtClean="0"/>
              <a:t>Erkennungen von Verklemmungen</a:t>
            </a:r>
          </a:p>
        </p:txBody>
      </p:sp>
      <p:sp>
        <p:nvSpPr>
          <p:cNvPr id="35843" name="Rectangle 3"/>
          <p:cNvSpPr>
            <a:spLocks noGrp="1" noChangeArrowheads="1"/>
          </p:cNvSpPr>
          <p:nvPr>
            <p:ph type="body" idx="1"/>
          </p:nvPr>
        </p:nvSpPr>
        <p:spPr>
          <a:xfrm>
            <a:off x="1143000" y="742950"/>
            <a:ext cx="6858000" cy="1543050"/>
          </a:xfrm>
        </p:spPr>
        <p:txBody>
          <a:bodyPr/>
          <a:lstStyle/>
          <a:p>
            <a:pPr>
              <a:lnSpc>
                <a:spcPct val="150000"/>
              </a:lnSpc>
              <a:buFont typeface="Webdings" pitchFamily="-106" charset="2"/>
              <a:buNone/>
            </a:pPr>
            <a:r>
              <a:rPr lang="de-DE" b="1" smtClean="0"/>
              <a:t>Wartegraph mit zwei Zyklen</a:t>
            </a:r>
          </a:p>
          <a:p>
            <a:pPr>
              <a:lnSpc>
                <a:spcPct val="150000"/>
              </a:lnSpc>
            </a:pPr>
            <a:r>
              <a:rPr lang="de-DE" i="1" smtClean="0"/>
              <a:t>T</a:t>
            </a:r>
            <a:r>
              <a:rPr lang="de-DE" i="1" baseline="-25000" smtClean="0"/>
              <a:t>1</a:t>
            </a:r>
            <a:r>
              <a:rPr lang="de-DE" i="1" smtClean="0"/>
              <a:t> </a:t>
            </a:r>
            <a:r>
              <a:rPr lang="de-DE" i="1" smtClean="0">
                <a:sym typeface="Symbol" pitchFamily="-106" charset="2"/>
              </a:rPr>
              <a:t> </a:t>
            </a:r>
            <a:r>
              <a:rPr lang="de-DE" i="1" smtClean="0"/>
              <a:t>T</a:t>
            </a:r>
            <a:r>
              <a:rPr lang="de-DE" i="1" baseline="-25000" smtClean="0"/>
              <a:t>2</a:t>
            </a:r>
            <a:r>
              <a:rPr lang="de-DE" i="1" smtClean="0"/>
              <a:t> </a:t>
            </a:r>
            <a:r>
              <a:rPr lang="de-DE" i="1" smtClean="0">
                <a:sym typeface="Symbol" pitchFamily="-106" charset="2"/>
              </a:rPr>
              <a:t> </a:t>
            </a:r>
            <a:r>
              <a:rPr lang="de-DE" i="1" smtClean="0"/>
              <a:t>T</a:t>
            </a:r>
            <a:r>
              <a:rPr lang="de-DE" i="1" baseline="-25000" smtClean="0"/>
              <a:t>3</a:t>
            </a:r>
            <a:r>
              <a:rPr lang="de-DE" i="1" smtClean="0"/>
              <a:t> </a:t>
            </a:r>
            <a:r>
              <a:rPr lang="de-DE" i="1" smtClean="0">
                <a:sym typeface="Symbol" pitchFamily="-106" charset="2"/>
              </a:rPr>
              <a:t> </a:t>
            </a:r>
            <a:r>
              <a:rPr lang="de-DE" i="1" smtClean="0"/>
              <a:t>T</a:t>
            </a:r>
            <a:r>
              <a:rPr lang="de-DE" i="1" baseline="-25000" smtClean="0"/>
              <a:t>4</a:t>
            </a:r>
            <a:r>
              <a:rPr lang="de-DE" i="1" smtClean="0"/>
              <a:t> </a:t>
            </a:r>
            <a:r>
              <a:rPr lang="de-DE" i="1" smtClean="0">
                <a:sym typeface="Symbol" pitchFamily="-106" charset="2"/>
              </a:rPr>
              <a:t> </a:t>
            </a:r>
            <a:r>
              <a:rPr lang="de-DE" i="1" smtClean="0"/>
              <a:t>T</a:t>
            </a:r>
            <a:r>
              <a:rPr lang="de-DE" i="1" baseline="-25000" smtClean="0"/>
              <a:t>1</a:t>
            </a:r>
          </a:p>
          <a:p>
            <a:pPr>
              <a:lnSpc>
                <a:spcPct val="150000"/>
              </a:lnSpc>
            </a:pPr>
            <a:r>
              <a:rPr lang="de-DE" i="1" smtClean="0"/>
              <a:t>T</a:t>
            </a:r>
            <a:r>
              <a:rPr lang="de-DE" i="1" baseline="-25000" smtClean="0"/>
              <a:t>2</a:t>
            </a:r>
            <a:r>
              <a:rPr lang="de-DE" i="1" smtClean="0"/>
              <a:t> </a:t>
            </a:r>
            <a:r>
              <a:rPr lang="de-DE" i="1" smtClean="0">
                <a:sym typeface="Symbol" pitchFamily="-106" charset="2"/>
              </a:rPr>
              <a:t> </a:t>
            </a:r>
            <a:r>
              <a:rPr lang="de-DE" i="1" smtClean="0"/>
              <a:t>T</a:t>
            </a:r>
            <a:r>
              <a:rPr lang="de-DE" i="1" baseline="-25000" smtClean="0"/>
              <a:t>3</a:t>
            </a:r>
            <a:r>
              <a:rPr lang="de-DE" i="1" smtClean="0"/>
              <a:t> </a:t>
            </a:r>
            <a:r>
              <a:rPr lang="de-DE" i="1" smtClean="0">
                <a:sym typeface="Symbol" pitchFamily="-106" charset="2"/>
              </a:rPr>
              <a:t> </a:t>
            </a:r>
            <a:r>
              <a:rPr lang="de-DE" i="1" smtClean="0"/>
              <a:t>T</a:t>
            </a:r>
            <a:r>
              <a:rPr lang="de-DE" i="1" baseline="-25000" smtClean="0"/>
              <a:t>5</a:t>
            </a:r>
            <a:r>
              <a:rPr lang="de-DE" i="1" smtClean="0"/>
              <a:t> </a:t>
            </a:r>
            <a:r>
              <a:rPr lang="de-DE" i="1" smtClean="0">
                <a:sym typeface="Symbol" pitchFamily="-106" charset="2"/>
              </a:rPr>
              <a:t> </a:t>
            </a:r>
            <a:r>
              <a:rPr lang="de-DE" i="1" smtClean="0"/>
              <a:t>T</a:t>
            </a:r>
            <a:r>
              <a:rPr lang="de-DE" i="1" baseline="-25000" smtClean="0"/>
              <a:t>2</a:t>
            </a:r>
          </a:p>
        </p:txBody>
      </p:sp>
      <p:grpSp>
        <p:nvGrpSpPr>
          <p:cNvPr id="35844" name="Group 7"/>
          <p:cNvGrpSpPr>
            <a:grpSpLocks/>
          </p:cNvGrpSpPr>
          <p:nvPr/>
        </p:nvGrpSpPr>
        <p:grpSpPr bwMode="auto">
          <a:xfrm>
            <a:off x="1462087" y="2400299"/>
            <a:ext cx="404813" cy="519113"/>
            <a:chOff x="952" y="2105"/>
            <a:chExt cx="340" cy="436"/>
          </a:xfrm>
        </p:grpSpPr>
        <p:sp>
          <p:nvSpPr>
            <p:cNvPr id="35864" name="Text Box 5"/>
            <p:cNvSpPr txBox="1">
              <a:spLocks noChangeArrowheads="1"/>
            </p:cNvSpPr>
            <p:nvPr/>
          </p:nvSpPr>
          <p:spPr bwMode="auto">
            <a:xfrm>
              <a:off x="952" y="2153"/>
              <a:ext cx="340" cy="340"/>
            </a:xfrm>
            <a:prstGeom prst="rect">
              <a:avLst/>
            </a:prstGeom>
            <a:noFill/>
            <a:ln w="12700">
              <a:noFill/>
              <a:miter lim="800000"/>
              <a:headEnd/>
              <a:tailEnd/>
            </a:ln>
          </p:spPr>
          <p:txBody>
            <a:bodyPr anchor="ctr" anchorCtr="1"/>
            <a:lstStyle/>
            <a:p>
              <a:pPr>
                <a:spcBef>
                  <a:spcPct val="50000"/>
                </a:spcBef>
              </a:pPr>
              <a:r>
                <a:rPr lang="de-DE" i="1" dirty="0">
                  <a:latin typeface="Tahoma" pitchFamily="-106" charset="0"/>
                </a:rPr>
                <a:t>T</a:t>
              </a:r>
              <a:r>
                <a:rPr lang="de-DE" i="1" baseline="-25000" dirty="0">
                  <a:latin typeface="Tahoma" pitchFamily="-106" charset="0"/>
                </a:rPr>
                <a:t>1</a:t>
              </a:r>
              <a:endParaRPr lang="de-DE" i="1" dirty="0">
                <a:latin typeface="Tahoma" pitchFamily="-106" charset="0"/>
              </a:endParaRPr>
            </a:p>
          </p:txBody>
        </p:sp>
        <p:sp>
          <p:nvSpPr>
            <p:cNvPr id="35865" name="Oval 6"/>
            <p:cNvSpPr>
              <a:spLocks noChangeArrowheads="1"/>
            </p:cNvSpPr>
            <p:nvPr/>
          </p:nvSpPr>
          <p:spPr bwMode="auto">
            <a:xfrm>
              <a:off x="1020" y="2105"/>
              <a:ext cx="218" cy="436"/>
            </a:xfrm>
            <a:prstGeom prst="ellipse">
              <a:avLst/>
            </a:prstGeom>
            <a:noFill/>
            <a:ln w="12700">
              <a:solidFill>
                <a:schemeClr val="tx1"/>
              </a:solidFill>
              <a:round/>
              <a:headEnd/>
              <a:tailEnd/>
            </a:ln>
          </p:spPr>
          <p:txBody>
            <a:bodyPr wrap="none" anchor="ctr">
              <a:spAutoFit/>
            </a:bodyPr>
            <a:lstStyle/>
            <a:p>
              <a:endParaRPr lang="de-DE"/>
            </a:p>
          </p:txBody>
        </p:sp>
      </p:grpSp>
      <p:grpSp>
        <p:nvGrpSpPr>
          <p:cNvPr id="35845" name="Group 8"/>
          <p:cNvGrpSpPr>
            <a:grpSpLocks/>
          </p:cNvGrpSpPr>
          <p:nvPr/>
        </p:nvGrpSpPr>
        <p:grpSpPr bwMode="auto">
          <a:xfrm>
            <a:off x="1462087" y="3480196"/>
            <a:ext cx="404813" cy="519113"/>
            <a:chOff x="952" y="2105"/>
            <a:chExt cx="340" cy="436"/>
          </a:xfrm>
        </p:grpSpPr>
        <p:sp>
          <p:nvSpPr>
            <p:cNvPr id="35862" name="Text Box 9"/>
            <p:cNvSpPr txBox="1">
              <a:spLocks noChangeArrowheads="1"/>
            </p:cNvSpPr>
            <p:nvPr/>
          </p:nvSpPr>
          <p:spPr bwMode="auto">
            <a:xfrm>
              <a:off x="952" y="2165"/>
              <a:ext cx="340" cy="340"/>
            </a:xfrm>
            <a:prstGeom prst="rect">
              <a:avLst/>
            </a:prstGeom>
            <a:noFill/>
            <a:ln w="12700">
              <a:noFill/>
              <a:miter lim="800000"/>
              <a:headEnd/>
              <a:tailEnd/>
            </a:ln>
          </p:spPr>
          <p:txBody>
            <a:bodyPr anchor="ctr" anchorCtr="1"/>
            <a:lstStyle/>
            <a:p>
              <a:pPr>
                <a:spcBef>
                  <a:spcPct val="50000"/>
                </a:spcBef>
              </a:pPr>
              <a:r>
                <a:rPr lang="de-DE" i="1">
                  <a:latin typeface="Tahoma" pitchFamily="-106" charset="0"/>
                </a:rPr>
                <a:t>T</a:t>
              </a:r>
              <a:r>
                <a:rPr lang="de-DE" i="1" baseline="-25000">
                  <a:latin typeface="Tahoma" pitchFamily="-106" charset="0"/>
                </a:rPr>
                <a:t>4</a:t>
              </a:r>
              <a:endParaRPr lang="de-DE" i="1">
                <a:latin typeface="Tahoma" pitchFamily="-106" charset="0"/>
              </a:endParaRPr>
            </a:p>
          </p:txBody>
        </p:sp>
        <p:sp>
          <p:nvSpPr>
            <p:cNvPr id="35863" name="Oval 10"/>
            <p:cNvSpPr>
              <a:spLocks noChangeArrowheads="1"/>
            </p:cNvSpPr>
            <p:nvPr/>
          </p:nvSpPr>
          <p:spPr bwMode="auto">
            <a:xfrm>
              <a:off x="1020" y="2105"/>
              <a:ext cx="218" cy="436"/>
            </a:xfrm>
            <a:prstGeom prst="ellipse">
              <a:avLst/>
            </a:prstGeom>
            <a:noFill/>
            <a:ln w="12700">
              <a:solidFill>
                <a:schemeClr val="tx1"/>
              </a:solidFill>
              <a:round/>
              <a:headEnd/>
              <a:tailEnd/>
            </a:ln>
          </p:spPr>
          <p:txBody>
            <a:bodyPr wrap="none" anchor="ctr">
              <a:spAutoFit/>
            </a:bodyPr>
            <a:lstStyle/>
            <a:p>
              <a:endParaRPr lang="de-DE"/>
            </a:p>
          </p:txBody>
        </p:sp>
      </p:grpSp>
      <p:grpSp>
        <p:nvGrpSpPr>
          <p:cNvPr id="35846" name="Group 11"/>
          <p:cNvGrpSpPr>
            <a:grpSpLocks/>
          </p:cNvGrpSpPr>
          <p:nvPr/>
        </p:nvGrpSpPr>
        <p:grpSpPr bwMode="auto">
          <a:xfrm>
            <a:off x="2530078" y="3480196"/>
            <a:ext cx="404813" cy="519113"/>
            <a:chOff x="943" y="2105"/>
            <a:chExt cx="340" cy="436"/>
          </a:xfrm>
        </p:grpSpPr>
        <p:sp>
          <p:nvSpPr>
            <p:cNvPr id="35860" name="Text Box 12"/>
            <p:cNvSpPr txBox="1">
              <a:spLocks noChangeArrowheads="1"/>
            </p:cNvSpPr>
            <p:nvPr/>
          </p:nvSpPr>
          <p:spPr bwMode="auto">
            <a:xfrm>
              <a:off x="943" y="2137"/>
              <a:ext cx="340" cy="340"/>
            </a:xfrm>
            <a:prstGeom prst="rect">
              <a:avLst/>
            </a:prstGeom>
            <a:noFill/>
            <a:ln w="12700">
              <a:noFill/>
              <a:miter lim="800000"/>
              <a:headEnd/>
              <a:tailEnd/>
            </a:ln>
          </p:spPr>
          <p:txBody>
            <a:bodyPr anchor="ctr" anchorCtr="1"/>
            <a:lstStyle/>
            <a:p>
              <a:pPr>
                <a:spcBef>
                  <a:spcPct val="50000"/>
                </a:spcBef>
              </a:pPr>
              <a:r>
                <a:rPr lang="de-DE" i="1">
                  <a:latin typeface="Tahoma" pitchFamily="-106" charset="0"/>
                </a:rPr>
                <a:t>T</a:t>
              </a:r>
              <a:r>
                <a:rPr lang="de-DE" i="1" baseline="-25000">
                  <a:latin typeface="Tahoma" pitchFamily="-106" charset="0"/>
                </a:rPr>
                <a:t>3</a:t>
              </a:r>
              <a:endParaRPr lang="de-DE" i="1">
                <a:latin typeface="Tahoma" pitchFamily="-106" charset="0"/>
              </a:endParaRPr>
            </a:p>
          </p:txBody>
        </p:sp>
        <p:sp>
          <p:nvSpPr>
            <p:cNvPr id="35861" name="Oval 13"/>
            <p:cNvSpPr>
              <a:spLocks noChangeArrowheads="1"/>
            </p:cNvSpPr>
            <p:nvPr/>
          </p:nvSpPr>
          <p:spPr bwMode="auto">
            <a:xfrm>
              <a:off x="1020" y="2105"/>
              <a:ext cx="218" cy="436"/>
            </a:xfrm>
            <a:prstGeom prst="ellipse">
              <a:avLst/>
            </a:prstGeom>
            <a:noFill/>
            <a:ln w="12700">
              <a:solidFill>
                <a:schemeClr val="tx1"/>
              </a:solidFill>
              <a:round/>
              <a:headEnd/>
              <a:tailEnd/>
            </a:ln>
          </p:spPr>
          <p:txBody>
            <a:bodyPr wrap="none" anchor="ctr">
              <a:spAutoFit/>
            </a:bodyPr>
            <a:lstStyle/>
            <a:p>
              <a:endParaRPr lang="de-DE"/>
            </a:p>
          </p:txBody>
        </p:sp>
      </p:grpSp>
      <p:grpSp>
        <p:nvGrpSpPr>
          <p:cNvPr id="35847" name="Group 14"/>
          <p:cNvGrpSpPr>
            <a:grpSpLocks/>
          </p:cNvGrpSpPr>
          <p:nvPr/>
        </p:nvGrpSpPr>
        <p:grpSpPr bwMode="auto">
          <a:xfrm>
            <a:off x="3625453" y="2940843"/>
            <a:ext cx="404813" cy="519113"/>
            <a:chOff x="956" y="2105"/>
            <a:chExt cx="340" cy="436"/>
          </a:xfrm>
        </p:grpSpPr>
        <p:sp>
          <p:nvSpPr>
            <p:cNvPr id="35858" name="Text Box 15"/>
            <p:cNvSpPr txBox="1">
              <a:spLocks noChangeArrowheads="1"/>
            </p:cNvSpPr>
            <p:nvPr/>
          </p:nvSpPr>
          <p:spPr bwMode="auto">
            <a:xfrm>
              <a:off x="956" y="2144"/>
              <a:ext cx="340" cy="340"/>
            </a:xfrm>
            <a:prstGeom prst="rect">
              <a:avLst/>
            </a:prstGeom>
            <a:noFill/>
            <a:ln w="12700">
              <a:noFill/>
              <a:miter lim="800000"/>
              <a:headEnd/>
              <a:tailEnd/>
            </a:ln>
          </p:spPr>
          <p:txBody>
            <a:bodyPr anchor="ctr" anchorCtr="1"/>
            <a:lstStyle/>
            <a:p>
              <a:pPr>
                <a:spcBef>
                  <a:spcPct val="50000"/>
                </a:spcBef>
              </a:pPr>
              <a:r>
                <a:rPr lang="de-DE" i="1">
                  <a:latin typeface="Tahoma" pitchFamily="-106" charset="0"/>
                </a:rPr>
                <a:t>T</a:t>
              </a:r>
              <a:r>
                <a:rPr lang="de-DE" i="1" baseline="-25000">
                  <a:latin typeface="Tahoma" pitchFamily="-106" charset="0"/>
                </a:rPr>
                <a:t>5</a:t>
              </a:r>
              <a:endParaRPr lang="de-DE" i="1">
                <a:latin typeface="Tahoma" pitchFamily="-106" charset="0"/>
              </a:endParaRPr>
            </a:p>
          </p:txBody>
        </p:sp>
        <p:sp>
          <p:nvSpPr>
            <p:cNvPr id="35859" name="Oval 16"/>
            <p:cNvSpPr>
              <a:spLocks noChangeArrowheads="1"/>
            </p:cNvSpPr>
            <p:nvPr/>
          </p:nvSpPr>
          <p:spPr bwMode="auto">
            <a:xfrm>
              <a:off x="1020" y="2105"/>
              <a:ext cx="218" cy="436"/>
            </a:xfrm>
            <a:prstGeom prst="ellipse">
              <a:avLst/>
            </a:prstGeom>
            <a:noFill/>
            <a:ln w="12700">
              <a:solidFill>
                <a:schemeClr val="tx1"/>
              </a:solidFill>
              <a:round/>
              <a:headEnd/>
              <a:tailEnd/>
            </a:ln>
          </p:spPr>
          <p:txBody>
            <a:bodyPr wrap="none" anchor="ctr">
              <a:spAutoFit/>
            </a:bodyPr>
            <a:lstStyle/>
            <a:p>
              <a:endParaRPr lang="de-DE"/>
            </a:p>
          </p:txBody>
        </p:sp>
      </p:grpSp>
      <p:grpSp>
        <p:nvGrpSpPr>
          <p:cNvPr id="35848" name="Group 17"/>
          <p:cNvGrpSpPr>
            <a:grpSpLocks/>
          </p:cNvGrpSpPr>
          <p:nvPr/>
        </p:nvGrpSpPr>
        <p:grpSpPr bwMode="auto">
          <a:xfrm>
            <a:off x="2549128" y="2400299"/>
            <a:ext cx="404813" cy="519113"/>
            <a:chOff x="959" y="2105"/>
            <a:chExt cx="340" cy="436"/>
          </a:xfrm>
        </p:grpSpPr>
        <p:sp>
          <p:nvSpPr>
            <p:cNvPr id="35856" name="Text Box 18"/>
            <p:cNvSpPr txBox="1">
              <a:spLocks noChangeArrowheads="1"/>
            </p:cNvSpPr>
            <p:nvPr/>
          </p:nvSpPr>
          <p:spPr bwMode="auto">
            <a:xfrm>
              <a:off x="959" y="2147"/>
              <a:ext cx="340" cy="340"/>
            </a:xfrm>
            <a:prstGeom prst="rect">
              <a:avLst/>
            </a:prstGeom>
            <a:noFill/>
            <a:ln w="12700">
              <a:noFill/>
              <a:miter lim="800000"/>
              <a:headEnd/>
              <a:tailEnd/>
            </a:ln>
          </p:spPr>
          <p:txBody>
            <a:bodyPr anchor="ctr" anchorCtr="1"/>
            <a:lstStyle/>
            <a:p>
              <a:pPr>
                <a:spcBef>
                  <a:spcPct val="50000"/>
                </a:spcBef>
              </a:pPr>
              <a:r>
                <a:rPr lang="de-DE" i="1" dirty="0">
                  <a:latin typeface="Tahoma" pitchFamily="-106" charset="0"/>
                </a:rPr>
                <a:t>T</a:t>
              </a:r>
              <a:r>
                <a:rPr lang="de-DE" i="1" baseline="-25000" dirty="0">
                  <a:latin typeface="Tahoma" pitchFamily="-106" charset="0"/>
                </a:rPr>
                <a:t>2</a:t>
              </a:r>
              <a:endParaRPr lang="de-DE" i="1" dirty="0">
                <a:latin typeface="Tahoma" pitchFamily="-106" charset="0"/>
              </a:endParaRPr>
            </a:p>
          </p:txBody>
        </p:sp>
        <p:sp>
          <p:nvSpPr>
            <p:cNvPr id="35857" name="Oval 19"/>
            <p:cNvSpPr>
              <a:spLocks noChangeArrowheads="1"/>
            </p:cNvSpPr>
            <p:nvPr/>
          </p:nvSpPr>
          <p:spPr bwMode="auto">
            <a:xfrm>
              <a:off x="1020" y="2105"/>
              <a:ext cx="218" cy="436"/>
            </a:xfrm>
            <a:prstGeom prst="ellipse">
              <a:avLst/>
            </a:prstGeom>
            <a:noFill/>
            <a:ln w="12700">
              <a:solidFill>
                <a:schemeClr val="tx1"/>
              </a:solidFill>
              <a:round/>
              <a:headEnd/>
              <a:tailEnd/>
            </a:ln>
          </p:spPr>
          <p:txBody>
            <a:bodyPr wrap="none" anchor="ctr">
              <a:spAutoFit/>
            </a:bodyPr>
            <a:lstStyle/>
            <a:p>
              <a:endParaRPr lang="de-DE"/>
            </a:p>
          </p:txBody>
        </p:sp>
      </p:grpSp>
      <p:cxnSp>
        <p:nvCxnSpPr>
          <p:cNvPr id="35849" name="AutoShape 21"/>
          <p:cNvCxnSpPr>
            <a:cxnSpLocks noChangeShapeType="1"/>
            <a:stCxn id="35861" idx="2"/>
            <a:endCxn id="35863" idx="6"/>
          </p:cNvCxnSpPr>
          <p:nvPr/>
        </p:nvCxnSpPr>
        <p:spPr bwMode="auto">
          <a:xfrm flipH="1">
            <a:off x="1802607" y="3739753"/>
            <a:ext cx="819149" cy="0"/>
          </a:xfrm>
          <a:prstGeom prst="straightConnector1">
            <a:avLst/>
          </a:prstGeom>
          <a:noFill/>
          <a:ln w="12700">
            <a:solidFill>
              <a:schemeClr val="tx1"/>
            </a:solidFill>
            <a:round/>
            <a:headEnd/>
            <a:tailEnd type="triangle" w="med" len="med"/>
          </a:ln>
        </p:spPr>
      </p:cxnSp>
      <p:cxnSp>
        <p:nvCxnSpPr>
          <p:cNvPr id="35850" name="AutoShape 22"/>
          <p:cNvCxnSpPr>
            <a:cxnSpLocks noChangeShapeType="1"/>
          </p:cNvCxnSpPr>
          <p:nvPr/>
        </p:nvCxnSpPr>
        <p:spPr bwMode="auto">
          <a:xfrm>
            <a:off x="1802607" y="2659855"/>
            <a:ext cx="819149" cy="0"/>
          </a:xfrm>
          <a:prstGeom prst="straightConnector1">
            <a:avLst/>
          </a:prstGeom>
          <a:noFill/>
          <a:ln w="12700">
            <a:solidFill>
              <a:schemeClr val="tx1"/>
            </a:solidFill>
            <a:round/>
            <a:headEnd/>
            <a:tailEnd type="triangle" w="med" len="med"/>
          </a:ln>
        </p:spPr>
      </p:cxnSp>
      <p:cxnSp>
        <p:nvCxnSpPr>
          <p:cNvPr id="35851" name="AutoShape 23"/>
          <p:cNvCxnSpPr>
            <a:cxnSpLocks noChangeShapeType="1"/>
            <a:stCxn id="35857" idx="4"/>
            <a:endCxn id="35861" idx="0"/>
          </p:cNvCxnSpPr>
          <p:nvPr/>
        </p:nvCxnSpPr>
        <p:spPr bwMode="auto">
          <a:xfrm>
            <a:off x="2751535" y="2919412"/>
            <a:ext cx="0" cy="560784"/>
          </a:xfrm>
          <a:prstGeom prst="straightConnector1">
            <a:avLst/>
          </a:prstGeom>
          <a:noFill/>
          <a:ln w="12700">
            <a:solidFill>
              <a:schemeClr val="tx1"/>
            </a:solidFill>
            <a:round/>
            <a:headEnd/>
            <a:tailEnd type="triangle" w="med" len="med"/>
          </a:ln>
        </p:spPr>
      </p:cxnSp>
      <p:cxnSp>
        <p:nvCxnSpPr>
          <p:cNvPr id="35852" name="AutoShape 24"/>
          <p:cNvCxnSpPr>
            <a:cxnSpLocks noChangeShapeType="1"/>
            <a:stCxn id="35861" idx="7"/>
            <a:endCxn id="35859" idx="3"/>
          </p:cNvCxnSpPr>
          <p:nvPr/>
        </p:nvCxnSpPr>
        <p:spPr bwMode="auto">
          <a:xfrm flipV="1">
            <a:off x="2843302" y="3383934"/>
            <a:ext cx="896362" cy="172284"/>
          </a:xfrm>
          <a:prstGeom prst="straightConnector1">
            <a:avLst/>
          </a:prstGeom>
          <a:noFill/>
          <a:ln w="12700">
            <a:solidFill>
              <a:schemeClr val="tx1"/>
            </a:solidFill>
            <a:round/>
            <a:headEnd/>
            <a:tailEnd type="triangle" w="med" len="med"/>
          </a:ln>
        </p:spPr>
      </p:cxnSp>
      <p:cxnSp>
        <p:nvCxnSpPr>
          <p:cNvPr id="35853" name="AutoShape 25"/>
          <p:cNvCxnSpPr>
            <a:cxnSpLocks noChangeShapeType="1"/>
            <a:stCxn id="35859" idx="1"/>
            <a:endCxn id="35857" idx="5"/>
          </p:cNvCxnSpPr>
          <p:nvPr/>
        </p:nvCxnSpPr>
        <p:spPr bwMode="auto">
          <a:xfrm flipH="1" flipV="1">
            <a:off x="2843302" y="2843390"/>
            <a:ext cx="896362" cy="173475"/>
          </a:xfrm>
          <a:prstGeom prst="straightConnector1">
            <a:avLst/>
          </a:prstGeom>
          <a:noFill/>
          <a:ln w="12700">
            <a:solidFill>
              <a:schemeClr val="tx1"/>
            </a:solidFill>
            <a:round/>
            <a:headEnd/>
            <a:tailEnd type="triangle" w="med" len="med"/>
          </a:ln>
        </p:spPr>
      </p:cxnSp>
      <p:sp>
        <p:nvSpPr>
          <p:cNvPr id="35854" name="Rectangle 27"/>
          <p:cNvSpPr>
            <a:spLocks noChangeArrowheads="1"/>
          </p:cNvSpPr>
          <p:nvPr/>
        </p:nvSpPr>
        <p:spPr bwMode="auto">
          <a:xfrm>
            <a:off x="1143000" y="4000500"/>
            <a:ext cx="6858000" cy="971550"/>
          </a:xfrm>
          <a:prstGeom prst="rect">
            <a:avLst/>
          </a:prstGeom>
          <a:noFill/>
          <a:ln w="9525">
            <a:noFill/>
            <a:miter lim="800000"/>
            <a:headEnd/>
            <a:tailEnd/>
          </a:ln>
        </p:spPr>
        <p:txBody>
          <a:bodyPr/>
          <a:lstStyle/>
          <a:p>
            <a:pPr marL="257175" indent="-257175">
              <a:lnSpc>
                <a:spcPct val="150000"/>
              </a:lnSpc>
              <a:spcBef>
                <a:spcPct val="20000"/>
              </a:spcBef>
              <a:buClr>
                <a:schemeClr val="accent2"/>
              </a:buClr>
              <a:buFont typeface="Webdings" pitchFamily="-106" charset="2"/>
              <a:buChar char="="/>
            </a:pPr>
            <a:r>
              <a:rPr kumimoji="1" lang="de-DE">
                <a:latin typeface="Tahoma" pitchFamily="-106" charset="0"/>
              </a:rPr>
              <a:t>beide Zyklen können durch Rücksetzen von </a:t>
            </a:r>
            <a:r>
              <a:rPr kumimoji="1" lang="de-DE" i="1">
                <a:latin typeface="Tahoma" pitchFamily="-106" charset="0"/>
              </a:rPr>
              <a:t>T</a:t>
            </a:r>
            <a:r>
              <a:rPr kumimoji="1" lang="de-DE" i="1" baseline="-25000">
                <a:latin typeface="Tahoma" pitchFamily="-106" charset="0"/>
              </a:rPr>
              <a:t>3</a:t>
            </a:r>
            <a:r>
              <a:rPr kumimoji="1" lang="de-DE">
                <a:latin typeface="Tahoma" pitchFamily="-106" charset="0"/>
              </a:rPr>
              <a:t> „gelöst“ werden</a:t>
            </a:r>
          </a:p>
          <a:p>
            <a:pPr marL="257175" indent="-257175">
              <a:lnSpc>
                <a:spcPct val="150000"/>
              </a:lnSpc>
              <a:spcBef>
                <a:spcPct val="20000"/>
              </a:spcBef>
              <a:buClr>
                <a:schemeClr val="accent2"/>
              </a:buClr>
              <a:buFont typeface="Webdings" pitchFamily="-106" charset="2"/>
              <a:buChar char="="/>
            </a:pPr>
            <a:r>
              <a:rPr kumimoji="1" lang="de-DE">
                <a:latin typeface="Tahoma" pitchFamily="-106" charset="0"/>
              </a:rPr>
              <a:t>Zyklenerkennung durch Tiefensuche im Wartegraphen</a:t>
            </a:r>
          </a:p>
        </p:txBody>
      </p:sp>
      <p:cxnSp>
        <p:nvCxnSpPr>
          <p:cNvPr id="35855" name="AutoShape 29"/>
          <p:cNvCxnSpPr>
            <a:cxnSpLocks noChangeShapeType="1"/>
            <a:stCxn id="35863" idx="0"/>
            <a:endCxn id="35865" idx="4"/>
          </p:cNvCxnSpPr>
          <p:nvPr/>
        </p:nvCxnSpPr>
        <p:spPr bwMode="auto">
          <a:xfrm flipV="1">
            <a:off x="1672829" y="2919412"/>
            <a:ext cx="0" cy="560784"/>
          </a:xfrm>
          <a:prstGeom prst="straightConnector1">
            <a:avLst/>
          </a:prstGeom>
          <a:noFill/>
          <a:ln w="12700">
            <a:solidFill>
              <a:schemeClr val="tx1"/>
            </a:solidFill>
            <a:round/>
            <a:headEnd/>
            <a:tailEnd type="triangle" w="med" len="med"/>
          </a:ln>
        </p:spPr>
      </p:cxnSp>
      <p:sp>
        <p:nvSpPr>
          <p:cNvPr id="2" name="Foliennummernplatzhalter 1"/>
          <p:cNvSpPr>
            <a:spLocks noGrp="1"/>
          </p:cNvSpPr>
          <p:nvPr>
            <p:ph type="sldNum" sz="quarter" idx="12"/>
          </p:nvPr>
        </p:nvSpPr>
        <p:spPr/>
        <p:txBody>
          <a:bodyPr/>
          <a:lstStyle/>
          <a:p>
            <a:fld id="{2537F6C5-4A33-2D48-A031-50A1F03A2AD8}" type="slidenum">
              <a:rPr lang="en-US" altLang="x-none" smtClean="0"/>
              <a:pPr/>
              <a:t>33</a:t>
            </a:fld>
            <a:endParaRPr lang="en-US" altLang="x-none"/>
          </a:p>
        </p:txBody>
      </p:sp>
    </p:spTree>
    <p:extLst>
      <p:ext uri="{BB962C8B-B14F-4D97-AF65-F5344CB8AC3E}">
        <p14:creationId xmlns:p14="http://schemas.microsoft.com/office/powerpoint/2010/main" val="1611279186"/>
      </p:ext>
    </p:ext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de-DE" smtClean="0"/>
              <a:t>Verständnisfragen</a:t>
            </a:r>
          </a:p>
        </p:txBody>
      </p:sp>
      <p:sp>
        <p:nvSpPr>
          <p:cNvPr id="36867" name="Rectangle 3"/>
          <p:cNvSpPr>
            <a:spLocks noGrp="1" noChangeArrowheads="1"/>
          </p:cNvSpPr>
          <p:nvPr>
            <p:ph type="body" idx="1"/>
          </p:nvPr>
        </p:nvSpPr>
        <p:spPr/>
        <p:txBody>
          <a:bodyPr/>
          <a:lstStyle/>
          <a:p>
            <a:r>
              <a:rPr lang="de-DE" smtClean="0"/>
              <a:t>Commit-Reihenfolge</a:t>
            </a:r>
          </a:p>
          <a:p>
            <a:pPr lvl="1"/>
            <a:r>
              <a:rPr lang="de-DE" smtClean="0"/>
              <a:t>Serielle Anordnung</a:t>
            </a:r>
          </a:p>
          <a:p>
            <a:pPr lvl="1"/>
            <a:endParaRPr lang="de-DE" smtClean="0"/>
          </a:p>
          <a:p>
            <a:pPr lvl="1"/>
            <a:endParaRPr lang="de-DE" smtClean="0"/>
          </a:p>
          <a:p>
            <a:pPr lvl="1"/>
            <a:endParaRPr lang="de-DE" smtClean="0"/>
          </a:p>
          <a:p>
            <a:pPr lvl="1"/>
            <a:endParaRPr lang="de-DE" smtClean="0"/>
          </a:p>
          <a:p>
            <a:pPr lvl="1"/>
            <a:endParaRPr lang="de-DE" smtClean="0"/>
          </a:p>
          <a:p>
            <a:r>
              <a:rPr lang="de-DE" smtClean="0"/>
              <a:t>Beziehung zwischen Wartegraph und SG</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34</a:t>
            </a:fld>
            <a:endParaRPr lang="en-US" altLang="x-none"/>
          </a:p>
        </p:txBody>
      </p:sp>
    </p:spTree>
    <p:extLst>
      <p:ext uri="{BB962C8B-B14F-4D97-AF65-F5344CB8AC3E}">
        <p14:creationId xmlns:p14="http://schemas.microsoft.com/office/powerpoint/2010/main" val="445734614"/>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chor="ctr" anchorCtr="1"/>
          <a:lstStyle/>
          <a:p>
            <a:pPr algn="ctr"/>
            <a:r>
              <a:rPr lang="de-DE" smtClean="0"/>
              <a:t>Preclaiming zur </a:t>
            </a:r>
            <a:br>
              <a:rPr lang="de-DE" smtClean="0"/>
            </a:br>
            <a:r>
              <a:rPr lang="de-DE" smtClean="0"/>
              <a:t>Vermeidung von Verklemmungen</a:t>
            </a:r>
          </a:p>
        </p:txBody>
      </p:sp>
      <p:sp>
        <p:nvSpPr>
          <p:cNvPr id="37891" name="Rectangle 3"/>
          <p:cNvSpPr>
            <a:spLocks noGrp="1" noChangeArrowheads="1"/>
          </p:cNvSpPr>
          <p:nvPr>
            <p:ph type="body" idx="1"/>
          </p:nvPr>
        </p:nvSpPr>
        <p:spPr>
          <a:xfrm>
            <a:off x="1143000" y="914400"/>
            <a:ext cx="6858000" cy="684610"/>
          </a:xfrm>
        </p:spPr>
        <p:txBody>
          <a:bodyPr/>
          <a:lstStyle/>
          <a:p>
            <a:r>
              <a:rPr lang="de-DE" b="1" smtClean="0"/>
              <a:t>Preclaiming in Verbindung mit dem strengen 2 PL-Protokoll</a:t>
            </a:r>
          </a:p>
        </p:txBody>
      </p:sp>
      <p:sp>
        <p:nvSpPr>
          <p:cNvPr id="37892" name="Text Box 4"/>
          <p:cNvSpPr txBox="1">
            <a:spLocks noChangeArrowheads="1"/>
          </p:cNvSpPr>
          <p:nvPr/>
        </p:nvSpPr>
        <p:spPr bwMode="auto">
          <a:xfrm>
            <a:off x="1257300" y="1714500"/>
            <a:ext cx="1200150"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#Sperren</a:t>
            </a:r>
          </a:p>
        </p:txBody>
      </p:sp>
      <p:cxnSp>
        <p:nvCxnSpPr>
          <p:cNvPr id="37893" name="AutoShape 5"/>
          <p:cNvCxnSpPr>
            <a:cxnSpLocks noChangeShapeType="1"/>
            <a:stCxn id="37899" idx="1"/>
            <a:endCxn id="37892" idx="3"/>
          </p:cNvCxnSpPr>
          <p:nvPr/>
        </p:nvCxnSpPr>
        <p:spPr bwMode="auto">
          <a:xfrm flipH="1" flipV="1">
            <a:off x="2457450" y="1899166"/>
            <a:ext cx="15478" cy="2662967"/>
          </a:xfrm>
          <a:prstGeom prst="straightConnector1">
            <a:avLst/>
          </a:prstGeom>
          <a:noFill/>
          <a:ln w="12700">
            <a:solidFill>
              <a:schemeClr val="tx1"/>
            </a:solidFill>
            <a:round/>
            <a:headEnd/>
            <a:tailEnd type="triangle" w="med" len="med"/>
          </a:ln>
        </p:spPr>
      </p:cxnSp>
      <p:sp>
        <p:nvSpPr>
          <p:cNvPr id="37894" name="Text Box 6"/>
          <p:cNvSpPr txBox="1">
            <a:spLocks noChangeArrowheads="1"/>
          </p:cNvSpPr>
          <p:nvPr/>
        </p:nvSpPr>
        <p:spPr bwMode="auto">
          <a:xfrm>
            <a:off x="6979444" y="4400550"/>
            <a:ext cx="751285" cy="369332"/>
          </a:xfrm>
          <a:prstGeom prst="rect">
            <a:avLst/>
          </a:prstGeom>
          <a:noFill/>
          <a:ln w="12700">
            <a:noFill/>
            <a:miter lim="800000"/>
            <a:headEnd/>
            <a:tailEnd/>
          </a:ln>
        </p:spPr>
        <p:txBody>
          <a:bodyPr>
            <a:spAutoFit/>
          </a:bodyPr>
          <a:lstStyle/>
          <a:p>
            <a:pPr>
              <a:spcBef>
                <a:spcPct val="50000"/>
              </a:spcBef>
            </a:pPr>
            <a:r>
              <a:rPr lang="de-DE">
                <a:latin typeface="Tahoma" pitchFamily="-106" charset="0"/>
              </a:rPr>
              <a:t>Zeit</a:t>
            </a:r>
          </a:p>
        </p:txBody>
      </p:sp>
      <p:cxnSp>
        <p:nvCxnSpPr>
          <p:cNvPr id="37895" name="AutoShape 7"/>
          <p:cNvCxnSpPr>
            <a:cxnSpLocks noChangeShapeType="1"/>
            <a:endCxn id="37894" idx="0"/>
          </p:cNvCxnSpPr>
          <p:nvPr/>
        </p:nvCxnSpPr>
        <p:spPr bwMode="auto">
          <a:xfrm>
            <a:off x="2472929" y="4400550"/>
            <a:ext cx="4882158" cy="0"/>
          </a:xfrm>
          <a:prstGeom prst="straightConnector1">
            <a:avLst/>
          </a:prstGeom>
          <a:noFill/>
          <a:ln w="12700">
            <a:solidFill>
              <a:schemeClr val="tx1"/>
            </a:solidFill>
            <a:round/>
            <a:headEnd/>
            <a:tailEnd type="triangle" w="med" len="med"/>
          </a:ln>
        </p:spPr>
      </p:cxnSp>
      <p:cxnSp>
        <p:nvCxnSpPr>
          <p:cNvPr id="37896" name="AutoShape 10"/>
          <p:cNvCxnSpPr>
            <a:cxnSpLocks noChangeShapeType="1"/>
            <a:stCxn id="37899" idx="0"/>
            <a:endCxn id="37898" idx="1"/>
          </p:cNvCxnSpPr>
          <p:nvPr/>
        </p:nvCxnSpPr>
        <p:spPr bwMode="auto">
          <a:xfrm flipH="1" flipV="1">
            <a:off x="2807494" y="2400299"/>
            <a:ext cx="595" cy="2000251"/>
          </a:xfrm>
          <a:prstGeom prst="straightConnector1">
            <a:avLst/>
          </a:prstGeom>
          <a:noFill/>
          <a:ln w="12700">
            <a:solidFill>
              <a:srgbClr val="008000"/>
            </a:solidFill>
            <a:round/>
            <a:headEnd/>
            <a:tailEnd/>
          </a:ln>
        </p:spPr>
      </p:cxnSp>
      <p:cxnSp>
        <p:nvCxnSpPr>
          <p:cNvPr id="37897" name="AutoShape 11"/>
          <p:cNvCxnSpPr>
            <a:cxnSpLocks noChangeShapeType="1"/>
            <a:stCxn id="37898" idx="0"/>
            <a:endCxn id="37900" idx="0"/>
          </p:cNvCxnSpPr>
          <p:nvPr/>
        </p:nvCxnSpPr>
        <p:spPr bwMode="auto">
          <a:xfrm>
            <a:off x="6756798" y="2400300"/>
            <a:ext cx="2381" cy="2000250"/>
          </a:xfrm>
          <a:prstGeom prst="straightConnector1">
            <a:avLst/>
          </a:prstGeom>
          <a:noFill/>
          <a:ln w="12700">
            <a:solidFill>
              <a:srgbClr val="FF0000"/>
            </a:solidFill>
            <a:round/>
            <a:headEnd/>
            <a:tailEnd/>
          </a:ln>
        </p:spPr>
      </p:cxnSp>
      <p:sp>
        <p:nvSpPr>
          <p:cNvPr id="37898" name="Line 12"/>
          <p:cNvSpPr>
            <a:spLocks noChangeShapeType="1"/>
          </p:cNvSpPr>
          <p:nvPr/>
        </p:nvSpPr>
        <p:spPr bwMode="auto">
          <a:xfrm flipH="1" flipV="1">
            <a:off x="2807494" y="2400300"/>
            <a:ext cx="3949304" cy="0"/>
          </a:xfrm>
          <a:prstGeom prst="line">
            <a:avLst/>
          </a:prstGeom>
          <a:noFill/>
          <a:ln w="12700">
            <a:solidFill>
              <a:schemeClr val="tx1"/>
            </a:solidFill>
            <a:round/>
            <a:headEnd/>
            <a:tailEnd/>
          </a:ln>
        </p:spPr>
        <p:txBody>
          <a:bodyPr>
            <a:spAutoFit/>
          </a:bodyPr>
          <a:lstStyle/>
          <a:p>
            <a:endParaRPr lang="de-DE"/>
          </a:p>
        </p:txBody>
      </p:sp>
      <p:sp>
        <p:nvSpPr>
          <p:cNvPr id="37899" name="Text Box 14"/>
          <p:cNvSpPr txBox="1">
            <a:spLocks noChangeArrowheads="1"/>
          </p:cNvSpPr>
          <p:nvPr/>
        </p:nvSpPr>
        <p:spPr bwMode="auto">
          <a:xfrm>
            <a:off x="2472928" y="4400550"/>
            <a:ext cx="670322"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BOT</a:t>
            </a:r>
          </a:p>
        </p:txBody>
      </p:sp>
      <p:sp>
        <p:nvSpPr>
          <p:cNvPr id="37900" name="Text Box 15"/>
          <p:cNvSpPr txBox="1">
            <a:spLocks noChangeArrowheads="1"/>
          </p:cNvSpPr>
          <p:nvPr/>
        </p:nvSpPr>
        <p:spPr bwMode="auto">
          <a:xfrm>
            <a:off x="6457951" y="4400550"/>
            <a:ext cx="602456" cy="323165"/>
          </a:xfrm>
          <a:prstGeom prst="rect">
            <a:avLst/>
          </a:prstGeom>
          <a:noFill/>
          <a:ln w="12700">
            <a:noFill/>
            <a:miter lim="800000"/>
            <a:headEnd/>
            <a:tailEnd/>
          </a:ln>
        </p:spPr>
        <p:txBody>
          <a:bodyPr>
            <a:spAutoFit/>
          </a:bodyPr>
          <a:lstStyle/>
          <a:p>
            <a:pPr>
              <a:spcBef>
                <a:spcPct val="50000"/>
              </a:spcBef>
            </a:pPr>
            <a:r>
              <a:rPr lang="de-DE" sz="1500">
                <a:latin typeface="Tahoma" pitchFamily="-106" charset="0"/>
              </a:rPr>
              <a:t>EOT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35</a:t>
            </a:fld>
            <a:endParaRPr lang="en-US" altLang="x-none"/>
          </a:p>
        </p:txBody>
      </p:sp>
    </p:spTree>
    <p:extLst>
      <p:ext uri="{BB962C8B-B14F-4D97-AF65-F5344CB8AC3E}">
        <p14:creationId xmlns:p14="http://schemas.microsoft.com/office/powerpoint/2010/main" val="481912471"/>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nchor="ctr" anchorCtr="1"/>
          <a:lstStyle/>
          <a:p>
            <a:pPr algn="ctr"/>
            <a:r>
              <a:rPr lang="de-DE" dirty="0" smtClean="0"/>
              <a:t>Verklemmungsvermeidung </a:t>
            </a:r>
            <a:br>
              <a:rPr lang="de-DE" dirty="0" smtClean="0"/>
            </a:br>
            <a:r>
              <a:rPr lang="de-DE" dirty="0" smtClean="0"/>
              <a:t>durch Zeitstempel</a:t>
            </a:r>
          </a:p>
        </p:txBody>
      </p:sp>
      <p:sp>
        <p:nvSpPr>
          <p:cNvPr id="38915" name="Rectangle 3"/>
          <p:cNvSpPr>
            <a:spLocks noGrp="1" noChangeArrowheads="1"/>
          </p:cNvSpPr>
          <p:nvPr>
            <p:ph type="body" idx="1"/>
          </p:nvPr>
        </p:nvSpPr>
        <p:spPr/>
        <p:txBody>
          <a:bodyPr/>
          <a:lstStyle/>
          <a:p>
            <a:pPr>
              <a:lnSpc>
                <a:spcPct val="150000"/>
              </a:lnSpc>
            </a:pPr>
            <a:r>
              <a:rPr lang="de-DE" dirty="0" smtClean="0"/>
              <a:t>Jeder Transaktion wird ein eindeutiger Zeitstempel (TS) zugeordnet</a:t>
            </a:r>
          </a:p>
          <a:p>
            <a:pPr>
              <a:lnSpc>
                <a:spcPct val="150000"/>
              </a:lnSpc>
            </a:pPr>
            <a:r>
              <a:rPr lang="de-DE" dirty="0" smtClean="0"/>
              <a:t>ältere TAs haben einen kleineren Zeitstempel als jüngere TAs </a:t>
            </a:r>
          </a:p>
          <a:p>
            <a:pPr>
              <a:lnSpc>
                <a:spcPct val="150000"/>
              </a:lnSpc>
            </a:pPr>
            <a:r>
              <a:rPr lang="de-DE" dirty="0" smtClean="0"/>
              <a:t>TAs dürfen nicht mehr „bedingungslos“ auf eine Sperre warten</a:t>
            </a:r>
          </a:p>
          <a:p>
            <a:pPr>
              <a:lnSpc>
                <a:spcPct val="150000"/>
              </a:lnSpc>
              <a:buFont typeface="Webdings" pitchFamily="-106" charset="2"/>
              <a:buNone/>
            </a:pPr>
            <a:r>
              <a:rPr lang="de-DE" b="1" dirty="0" err="1" smtClean="0">
                <a:solidFill>
                  <a:srgbClr val="CC0099"/>
                </a:solidFill>
              </a:rPr>
              <a:t>wound-wait</a:t>
            </a:r>
            <a:r>
              <a:rPr lang="de-DE" b="1" dirty="0" smtClean="0">
                <a:solidFill>
                  <a:srgbClr val="CC0099"/>
                </a:solidFill>
              </a:rPr>
              <a:t> Strategie</a:t>
            </a:r>
          </a:p>
          <a:p>
            <a:pPr>
              <a:lnSpc>
                <a:spcPct val="150000"/>
              </a:lnSpc>
            </a:pPr>
            <a:r>
              <a:rPr lang="de-DE" i="1" dirty="0" smtClean="0"/>
              <a:t>T</a:t>
            </a:r>
            <a:r>
              <a:rPr lang="de-DE" i="1" baseline="-25000" dirty="0" smtClean="0"/>
              <a:t>1</a:t>
            </a:r>
            <a:r>
              <a:rPr lang="de-DE" dirty="0" smtClean="0"/>
              <a:t> will Sperre erwerben, die von </a:t>
            </a:r>
            <a:r>
              <a:rPr lang="de-DE" i="1" dirty="0" smtClean="0"/>
              <a:t>T</a:t>
            </a:r>
            <a:r>
              <a:rPr lang="de-DE" i="1" baseline="-25000" dirty="0" smtClean="0"/>
              <a:t>2</a:t>
            </a:r>
            <a:r>
              <a:rPr lang="de-DE" dirty="0" smtClean="0"/>
              <a:t> gehalten wird.</a:t>
            </a:r>
          </a:p>
          <a:p>
            <a:pPr marL="285750" indent="-285750">
              <a:lnSpc>
                <a:spcPct val="150000"/>
              </a:lnSpc>
              <a:buFont typeface="Arial" charset="0"/>
              <a:buChar char="•"/>
            </a:pPr>
            <a:r>
              <a:rPr lang="de-DE" dirty="0" smtClean="0"/>
              <a:t>Wenn </a:t>
            </a:r>
            <a:r>
              <a:rPr lang="de-DE" i="1" dirty="0" smtClean="0"/>
              <a:t>T</a:t>
            </a:r>
            <a:r>
              <a:rPr lang="de-DE" i="1" baseline="-25000" dirty="0" smtClean="0"/>
              <a:t>1</a:t>
            </a:r>
            <a:r>
              <a:rPr lang="de-DE" dirty="0" smtClean="0"/>
              <a:t> älter als </a:t>
            </a:r>
            <a:r>
              <a:rPr lang="de-DE" i="1" dirty="0" smtClean="0"/>
              <a:t>T</a:t>
            </a:r>
            <a:r>
              <a:rPr lang="de-DE" i="1" baseline="-25000" dirty="0" smtClean="0"/>
              <a:t>2</a:t>
            </a:r>
            <a:r>
              <a:rPr lang="de-DE" dirty="0" smtClean="0"/>
              <a:t> ist, wird </a:t>
            </a:r>
            <a:r>
              <a:rPr lang="de-DE" i="1" dirty="0" smtClean="0"/>
              <a:t>T</a:t>
            </a:r>
            <a:r>
              <a:rPr lang="de-DE" i="1" baseline="-25000" dirty="0" smtClean="0"/>
              <a:t>2</a:t>
            </a:r>
            <a:r>
              <a:rPr lang="de-DE" dirty="0" smtClean="0"/>
              <a:t> abgebrochen und zurückgesetzt, so dass </a:t>
            </a:r>
            <a:r>
              <a:rPr lang="de-DE" i="1" dirty="0" smtClean="0"/>
              <a:t>T</a:t>
            </a:r>
            <a:r>
              <a:rPr lang="de-DE" i="1" baseline="-25000" dirty="0" smtClean="0"/>
              <a:t>1</a:t>
            </a:r>
            <a:r>
              <a:rPr lang="de-DE" dirty="0" smtClean="0"/>
              <a:t> weiterlaufen kann.</a:t>
            </a:r>
          </a:p>
          <a:p>
            <a:pPr marL="285750" indent="-285750">
              <a:lnSpc>
                <a:spcPct val="150000"/>
              </a:lnSpc>
              <a:buFont typeface="Arial" charset="0"/>
              <a:buChar char="•"/>
            </a:pPr>
            <a:r>
              <a:rPr lang="de-DE" dirty="0" smtClean="0"/>
              <a:t>Sonst wartet </a:t>
            </a:r>
            <a:r>
              <a:rPr lang="de-DE" i="1" dirty="0" smtClean="0"/>
              <a:t>T</a:t>
            </a:r>
            <a:r>
              <a:rPr lang="de-DE" i="1" baseline="-25000" dirty="0" smtClean="0"/>
              <a:t>1 </a:t>
            </a:r>
            <a:r>
              <a:rPr lang="de-DE" dirty="0" smtClean="0"/>
              <a:t>auf die Freigabe der Sperre durch </a:t>
            </a:r>
            <a:r>
              <a:rPr lang="de-DE" i="1" dirty="0" smtClean="0"/>
              <a:t>T</a:t>
            </a:r>
            <a:r>
              <a:rPr lang="de-DE" i="1" baseline="-25000" dirty="0" smtClean="0"/>
              <a:t>2</a:t>
            </a:r>
            <a:r>
              <a:rPr lang="de-DE" dirty="0" smtClean="0"/>
              <a:t>.</a:t>
            </a:r>
          </a:p>
          <a:p>
            <a:pPr>
              <a:lnSpc>
                <a:spcPct val="150000"/>
              </a:lnSpc>
              <a:buFont typeface="Webdings" pitchFamily="-106" charset="2"/>
              <a:buNone/>
            </a:pPr>
            <a:r>
              <a:rPr lang="de-DE" b="1" i="1" dirty="0" err="1" smtClean="0">
                <a:solidFill>
                  <a:srgbClr val="CC0099"/>
                </a:solidFill>
              </a:rPr>
              <a:t>wait</a:t>
            </a:r>
            <a:r>
              <a:rPr lang="de-DE" b="1" i="1" dirty="0" smtClean="0">
                <a:solidFill>
                  <a:srgbClr val="CC0099"/>
                </a:solidFill>
              </a:rPr>
              <a:t>-die Strategie</a:t>
            </a:r>
          </a:p>
          <a:p>
            <a:pPr>
              <a:lnSpc>
                <a:spcPct val="150000"/>
              </a:lnSpc>
            </a:pPr>
            <a:r>
              <a:rPr lang="de-DE" dirty="0" smtClean="0"/>
              <a:t>T</a:t>
            </a:r>
            <a:r>
              <a:rPr lang="de-DE" baseline="-25000" dirty="0" smtClean="0"/>
              <a:t>1</a:t>
            </a:r>
            <a:r>
              <a:rPr lang="de-DE" i="1" dirty="0" smtClean="0"/>
              <a:t> will Sperre erwerben, die von </a:t>
            </a:r>
            <a:r>
              <a:rPr lang="de-DE" dirty="0" smtClean="0"/>
              <a:t>T</a:t>
            </a:r>
            <a:r>
              <a:rPr lang="de-DE" baseline="-25000" dirty="0" smtClean="0"/>
              <a:t>2</a:t>
            </a:r>
            <a:r>
              <a:rPr lang="de-DE" i="1" dirty="0" smtClean="0"/>
              <a:t> </a:t>
            </a:r>
            <a:r>
              <a:rPr lang="de-DE" dirty="0" smtClean="0"/>
              <a:t>gehalten wird.</a:t>
            </a:r>
          </a:p>
          <a:p>
            <a:pPr marL="285750" indent="-285750">
              <a:lnSpc>
                <a:spcPct val="150000"/>
              </a:lnSpc>
              <a:buFont typeface="Arial" charset="0"/>
              <a:buChar char="•"/>
            </a:pPr>
            <a:r>
              <a:rPr lang="de-DE" dirty="0" smtClean="0"/>
              <a:t>Wenn </a:t>
            </a:r>
            <a:r>
              <a:rPr lang="de-DE" i="1" dirty="0" smtClean="0"/>
              <a:t>T</a:t>
            </a:r>
            <a:r>
              <a:rPr lang="de-DE" i="1" baseline="-25000" dirty="0" smtClean="0"/>
              <a:t>1</a:t>
            </a:r>
            <a:r>
              <a:rPr lang="de-DE" dirty="0" smtClean="0"/>
              <a:t> älter als </a:t>
            </a:r>
            <a:r>
              <a:rPr lang="de-DE" i="1" dirty="0" smtClean="0"/>
              <a:t>T</a:t>
            </a:r>
            <a:r>
              <a:rPr lang="de-DE" i="1" baseline="-25000" dirty="0" smtClean="0"/>
              <a:t>2</a:t>
            </a:r>
            <a:r>
              <a:rPr lang="de-DE" dirty="0" smtClean="0"/>
              <a:t> ist, wartet </a:t>
            </a:r>
            <a:r>
              <a:rPr lang="de-DE" i="1" dirty="0" smtClean="0"/>
              <a:t>T</a:t>
            </a:r>
            <a:r>
              <a:rPr lang="de-DE" i="1" baseline="-25000" dirty="0" smtClean="0"/>
              <a:t>1</a:t>
            </a:r>
            <a:r>
              <a:rPr lang="de-DE" dirty="0" smtClean="0"/>
              <a:t> auf die Freigabe der Sperre.</a:t>
            </a:r>
          </a:p>
          <a:p>
            <a:pPr marL="285750" indent="-285750">
              <a:lnSpc>
                <a:spcPct val="150000"/>
              </a:lnSpc>
              <a:buFont typeface="Arial" charset="0"/>
              <a:buChar char="•"/>
            </a:pPr>
            <a:r>
              <a:rPr lang="de-DE" dirty="0" smtClean="0"/>
              <a:t>Sonst wird </a:t>
            </a:r>
            <a:r>
              <a:rPr lang="de-DE" i="1" dirty="0" smtClean="0"/>
              <a:t>T</a:t>
            </a:r>
            <a:r>
              <a:rPr lang="de-DE" i="1" baseline="-25000" dirty="0" smtClean="0"/>
              <a:t>1</a:t>
            </a:r>
            <a:r>
              <a:rPr lang="de-DE" dirty="0" smtClean="0"/>
              <a:t> abgebrochen und zurückgesetzt.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36</a:t>
            </a:fld>
            <a:endParaRPr lang="en-US" altLang="x-none"/>
          </a:p>
        </p:txBody>
      </p:sp>
    </p:spTree>
    <p:extLst>
      <p:ext uri="{BB962C8B-B14F-4D97-AF65-F5344CB8AC3E}">
        <p14:creationId xmlns:p14="http://schemas.microsoft.com/office/powerpoint/2010/main" val="1103694379"/>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endParaRPr lang="de-DE"/>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37</a:t>
            </a:fld>
            <a:endParaRPr lang="en-US" altLang="x-none"/>
          </a:p>
        </p:txBody>
      </p:sp>
    </p:spTree>
    <p:extLst>
      <p:ext uri="{BB962C8B-B14F-4D97-AF65-F5344CB8AC3E}">
        <p14:creationId xmlns:p14="http://schemas.microsoft.com/office/powerpoint/2010/main" val="858360872"/>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171450" y="173785"/>
            <a:ext cx="9144000" cy="857250"/>
          </a:xfrm>
        </p:spPr>
        <p:txBody>
          <a:bodyPr/>
          <a:lstStyle/>
          <a:p>
            <a:r>
              <a:rPr lang="de-DE" smtClean="0"/>
              <a:t>MGL: Multi-Granularity Locking</a:t>
            </a:r>
          </a:p>
        </p:txBody>
      </p:sp>
      <p:sp>
        <p:nvSpPr>
          <p:cNvPr id="39939" name="Text Box 3"/>
          <p:cNvSpPr txBox="1">
            <a:spLocks noChangeArrowheads="1"/>
          </p:cNvSpPr>
          <p:nvPr/>
        </p:nvSpPr>
        <p:spPr bwMode="auto">
          <a:xfrm>
            <a:off x="1143000" y="1085850"/>
            <a:ext cx="6858000" cy="369332"/>
          </a:xfrm>
          <a:prstGeom prst="rect">
            <a:avLst/>
          </a:prstGeom>
          <a:noFill/>
          <a:ln w="12700">
            <a:noFill/>
            <a:miter lim="800000"/>
            <a:headEnd/>
            <a:tailEnd/>
          </a:ln>
        </p:spPr>
        <p:txBody>
          <a:bodyPr>
            <a:spAutoFit/>
          </a:bodyPr>
          <a:lstStyle/>
          <a:p>
            <a:pPr algn="l">
              <a:spcBef>
                <a:spcPct val="50000"/>
              </a:spcBef>
            </a:pPr>
            <a:r>
              <a:rPr lang="de-DE" b="1">
                <a:latin typeface="Tahoma" pitchFamily="-106" charset="0"/>
              </a:rPr>
              <a:t>Hierarchische Anordnung möglicher Sperrgranulate</a:t>
            </a:r>
          </a:p>
        </p:txBody>
      </p:sp>
      <p:sp>
        <p:nvSpPr>
          <p:cNvPr id="104452" name="AutoShape 4"/>
          <p:cNvSpPr>
            <a:spLocks noChangeArrowheads="1"/>
          </p:cNvSpPr>
          <p:nvPr/>
        </p:nvSpPr>
        <p:spPr bwMode="auto">
          <a:xfrm>
            <a:off x="4743450" y="1429435"/>
            <a:ext cx="259766" cy="476071"/>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104454" name="AutoShape 6"/>
          <p:cNvSpPr>
            <a:spLocks noChangeArrowheads="1"/>
          </p:cNvSpPr>
          <p:nvPr/>
        </p:nvSpPr>
        <p:spPr bwMode="auto">
          <a:xfrm>
            <a:off x="6405563" y="2528383"/>
            <a:ext cx="259766" cy="476071"/>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104455" name="AutoShape 7"/>
          <p:cNvSpPr>
            <a:spLocks noChangeArrowheads="1"/>
          </p:cNvSpPr>
          <p:nvPr/>
        </p:nvSpPr>
        <p:spPr bwMode="auto">
          <a:xfrm>
            <a:off x="3976688" y="2528383"/>
            <a:ext cx="259766" cy="476071"/>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grpSp>
        <p:nvGrpSpPr>
          <p:cNvPr id="2" name="Group 18"/>
          <p:cNvGrpSpPr>
            <a:grpSpLocks/>
          </p:cNvGrpSpPr>
          <p:nvPr/>
        </p:nvGrpSpPr>
        <p:grpSpPr bwMode="auto">
          <a:xfrm>
            <a:off x="2762250" y="3606404"/>
            <a:ext cx="1069182" cy="1285874"/>
            <a:chOff x="1020" y="2349"/>
            <a:chExt cx="898" cy="1080"/>
          </a:xfrm>
        </p:grpSpPr>
        <p:sp>
          <p:nvSpPr>
            <p:cNvPr id="39965" name="AutoShape 13"/>
            <p:cNvSpPr>
              <a:spLocks noChangeArrowheads="1"/>
            </p:cNvSpPr>
            <p:nvPr/>
          </p:nvSpPr>
          <p:spPr bwMode="auto">
            <a:xfrm>
              <a:off x="170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66" name="AutoShape 14"/>
            <p:cNvSpPr>
              <a:spLocks noChangeArrowheads="1"/>
            </p:cNvSpPr>
            <p:nvPr/>
          </p:nvSpPr>
          <p:spPr bwMode="auto">
            <a:xfrm>
              <a:off x="102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67" name="AutoShape 15"/>
            <p:cNvSpPr>
              <a:spLocks noChangeArrowheads="1"/>
            </p:cNvSpPr>
            <p:nvPr/>
          </p:nvSpPr>
          <p:spPr bwMode="auto">
            <a:xfrm>
              <a:off x="1360" y="234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cxnSp>
          <p:nvCxnSpPr>
            <p:cNvPr id="39968" name="AutoShape 16"/>
            <p:cNvCxnSpPr>
              <a:cxnSpLocks noChangeShapeType="1"/>
              <a:stCxn id="39967" idx="3"/>
              <a:endCxn id="39966" idx="7"/>
            </p:cNvCxnSpPr>
            <p:nvPr/>
          </p:nvCxnSpPr>
          <p:spPr bwMode="auto">
            <a:xfrm flipH="1">
              <a:off x="1206" y="2690"/>
              <a:ext cx="186" cy="397"/>
            </a:xfrm>
            <a:prstGeom prst="straightConnector1">
              <a:avLst/>
            </a:prstGeom>
            <a:noFill/>
            <a:ln w="12700">
              <a:solidFill>
                <a:srgbClr val="008000"/>
              </a:solidFill>
              <a:round/>
              <a:headEnd/>
              <a:tailEnd/>
            </a:ln>
          </p:spPr>
        </p:cxnSp>
        <p:cxnSp>
          <p:nvCxnSpPr>
            <p:cNvPr id="39969" name="AutoShape 17"/>
            <p:cNvCxnSpPr>
              <a:cxnSpLocks noChangeShapeType="1"/>
              <a:stCxn id="39967" idx="5"/>
              <a:endCxn id="39965" idx="1"/>
            </p:cNvCxnSpPr>
            <p:nvPr/>
          </p:nvCxnSpPr>
          <p:spPr bwMode="auto">
            <a:xfrm>
              <a:off x="1546" y="2690"/>
              <a:ext cx="186" cy="397"/>
            </a:xfrm>
            <a:prstGeom prst="straightConnector1">
              <a:avLst/>
            </a:prstGeom>
            <a:noFill/>
            <a:ln w="12700">
              <a:solidFill>
                <a:srgbClr val="008000"/>
              </a:solidFill>
              <a:round/>
              <a:headEnd/>
              <a:tailEnd/>
            </a:ln>
          </p:spPr>
        </p:cxnSp>
      </p:grpSp>
      <p:grpSp>
        <p:nvGrpSpPr>
          <p:cNvPr id="3" name="Group 19"/>
          <p:cNvGrpSpPr>
            <a:grpSpLocks/>
          </p:cNvGrpSpPr>
          <p:nvPr/>
        </p:nvGrpSpPr>
        <p:grpSpPr bwMode="auto">
          <a:xfrm>
            <a:off x="4381500" y="3606404"/>
            <a:ext cx="1069182" cy="1285874"/>
            <a:chOff x="1020" y="2349"/>
            <a:chExt cx="898" cy="1080"/>
          </a:xfrm>
        </p:grpSpPr>
        <p:sp>
          <p:nvSpPr>
            <p:cNvPr id="39960" name="AutoShape 20"/>
            <p:cNvSpPr>
              <a:spLocks noChangeArrowheads="1"/>
            </p:cNvSpPr>
            <p:nvPr/>
          </p:nvSpPr>
          <p:spPr bwMode="auto">
            <a:xfrm>
              <a:off x="170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61" name="AutoShape 21"/>
            <p:cNvSpPr>
              <a:spLocks noChangeArrowheads="1"/>
            </p:cNvSpPr>
            <p:nvPr/>
          </p:nvSpPr>
          <p:spPr bwMode="auto">
            <a:xfrm>
              <a:off x="102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62" name="AutoShape 22"/>
            <p:cNvSpPr>
              <a:spLocks noChangeArrowheads="1"/>
            </p:cNvSpPr>
            <p:nvPr/>
          </p:nvSpPr>
          <p:spPr bwMode="auto">
            <a:xfrm>
              <a:off x="1360" y="234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cxnSp>
          <p:nvCxnSpPr>
            <p:cNvPr id="39963" name="AutoShape 23"/>
            <p:cNvCxnSpPr>
              <a:cxnSpLocks noChangeShapeType="1"/>
              <a:stCxn id="39962" idx="3"/>
              <a:endCxn id="39961" idx="7"/>
            </p:cNvCxnSpPr>
            <p:nvPr/>
          </p:nvCxnSpPr>
          <p:spPr bwMode="auto">
            <a:xfrm flipH="1">
              <a:off x="1206" y="2690"/>
              <a:ext cx="186" cy="397"/>
            </a:xfrm>
            <a:prstGeom prst="straightConnector1">
              <a:avLst/>
            </a:prstGeom>
            <a:noFill/>
            <a:ln w="12700">
              <a:solidFill>
                <a:srgbClr val="008000"/>
              </a:solidFill>
              <a:round/>
              <a:headEnd/>
              <a:tailEnd/>
            </a:ln>
          </p:spPr>
        </p:cxnSp>
        <p:cxnSp>
          <p:nvCxnSpPr>
            <p:cNvPr id="39964" name="AutoShape 24"/>
            <p:cNvCxnSpPr>
              <a:cxnSpLocks noChangeShapeType="1"/>
              <a:stCxn id="39962" idx="5"/>
              <a:endCxn id="39960" idx="1"/>
            </p:cNvCxnSpPr>
            <p:nvPr/>
          </p:nvCxnSpPr>
          <p:spPr bwMode="auto">
            <a:xfrm>
              <a:off x="1546" y="2690"/>
              <a:ext cx="186" cy="397"/>
            </a:xfrm>
            <a:prstGeom prst="straightConnector1">
              <a:avLst/>
            </a:prstGeom>
            <a:noFill/>
            <a:ln w="12700">
              <a:solidFill>
                <a:srgbClr val="008000"/>
              </a:solidFill>
              <a:round/>
              <a:headEnd/>
              <a:tailEnd/>
            </a:ln>
          </p:spPr>
        </p:cxnSp>
      </p:grpSp>
      <p:grpSp>
        <p:nvGrpSpPr>
          <p:cNvPr id="4" name="Group 25"/>
          <p:cNvGrpSpPr>
            <a:grpSpLocks/>
          </p:cNvGrpSpPr>
          <p:nvPr/>
        </p:nvGrpSpPr>
        <p:grpSpPr bwMode="auto">
          <a:xfrm>
            <a:off x="6000750" y="3606404"/>
            <a:ext cx="1069182" cy="1285874"/>
            <a:chOff x="1020" y="2349"/>
            <a:chExt cx="898" cy="1080"/>
          </a:xfrm>
        </p:grpSpPr>
        <p:sp>
          <p:nvSpPr>
            <p:cNvPr id="39955" name="AutoShape 26"/>
            <p:cNvSpPr>
              <a:spLocks noChangeArrowheads="1"/>
            </p:cNvSpPr>
            <p:nvPr/>
          </p:nvSpPr>
          <p:spPr bwMode="auto">
            <a:xfrm>
              <a:off x="170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56" name="AutoShape 27"/>
            <p:cNvSpPr>
              <a:spLocks noChangeArrowheads="1"/>
            </p:cNvSpPr>
            <p:nvPr/>
          </p:nvSpPr>
          <p:spPr bwMode="auto">
            <a:xfrm>
              <a:off x="1020" y="302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sp>
          <p:nvSpPr>
            <p:cNvPr id="39957" name="AutoShape 28"/>
            <p:cNvSpPr>
              <a:spLocks noChangeArrowheads="1"/>
            </p:cNvSpPr>
            <p:nvPr/>
          </p:nvSpPr>
          <p:spPr bwMode="auto">
            <a:xfrm>
              <a:off x="1360" y="2349"/>
              <a:ext cx="218" cy="400"/>
            </a:xfrm>
            <a:prstGeom prst="flowChartConnector">
              <a:avLst/>
            </a:prstGeom>
            <a:solidFill>
              <a:srgbClr val="FF0000"/>
            </a:solidFill>
            <a:ln w="12700">
              <a:solidFill>
                <a:srgbClr val="FF0000"/>
              </a:solidFill>
              <a:round/>
              <a:headEnd/>
              <a:tailEnd/>
            </a:ln>
          </p:spPr>
          <p:txBody>
            <a:bodyPr wrap="none" anchor="ctr">
              <a:spAutoFit/>
            </a:bodyPr>
            <a:lstStyle/>
            <a:p>
              <a:endParaRPr lang="de-DE" sz="1600"/>
            </a:p>
          </p:txBody>
        </p:sp>
        <p:cxnSp>
          <p:nvCxnSpPr>
            <p:cNvPr id="39958" name="AutoShape 29"/>
            <p:cNvCxnSpPr>
              <a:cxnSpLocks noChangeShapeType="1"/>
              <a:stCxn id="39957" idx="3"/>
              <a:endCxn id="39956" idx="7"/>
            </p:cNvCxnSpPr>
            <p:nvPr/>
          </p:nvCxnSpPr>
          <p:spPr bwMode="auto">
            <a:xfrm flipH="1">
              <a:off x="1206" y="2690"/>
              <a:ext cx="186" cy="397"/>
            </a:xfrm>
            <a:prstGeom prst="straightConnector1">
              <a:avLst/>
            </a:prstGeom>
            <a:noFill/>
            <a:ln w="12700">
              <a:solidFill>
                <a:srgbClr val="008000"/>
              </a:solidFill>
              <a:round/>
              <a:headEnd/>
              <a:tailEnd/>
            </a:ln>
          </p:spPr>
        </p:cxnSp>
        <p:cxnSp>
          <p:nvCxnSpPr>
            <p:cNvPr id="39959" name="AutoShape 30"/>
            <p:cNvCxnSpPr>
              <a:cxnSpLocks noChangeShapeType="1"/>
              <a:stCxn id="39957" idx="5"/>
              <a:endCxn id="39955" idx="1"/>
            </p:cNvCxnSpPr>
            <p:nvPr/>
          </p:nvCxnSpPr>
          <p:spPr bwMode="auto">
            <a:xfrm>
              <a:off x="1546" y="2690"/>
              <a:ext cx="186" cy="397"/>
            </a:xfrm>
            <a:prstGeom prst="straightConnector1">
              <a:avLst/>
            </a:prstGeom>
            <a:noFill/>
            <a:ln w="12700">
              <a:solidFill>
                <a:srgbClr val="008000"/>
              </a:solidFill>
              <a:round/>
              <a:headEnd/>
              <a:tailEnd/>
            </a:ln>
          </p:spPr>
        </p:cxnSp>
      </p:grpSp>
      <p:cxnSp>
        <p:nvCxnSpPr>
          <p:cNvPr id="104479" name="AutoShape 31"/>
          <p:cNvCxnSpPr>
            <a:cxnSpLocks noChangeShapeType="1"/>
            <a:stCxn id="104455" idx="3"/>
            <a:endCxn id="39967" idx="7"/>
          </p:cNvCxnSpPr>
          <p:nvPr/>
        </p:nvCxnSpPr>
        <p:spPr bwMode="auto">
          <a:xfrm flipH="1">
            <a:off x="3388608" y="2934735"/>
            <a:ext cx="626122" cy="741414"/>
          </a:xfrm>
          <a:prstGeom prst="straightConnector1">
            <a:avLst/>
          </a:prstGeom>
          <a:noFill/>
          <a:ln w="12700">
            <a:solidFill>
              <a:srgbClr val="008000"/>
            </a:solidFill>
            <a:round/>
            <a:headEnd/>
            <a:tailEnd/>
          </a:ln>
        </p:spPr>
      </p:cxnSp>
      <p:cxnSp>
        <p:nvCxnSpPr>
          <p:cNvPr id="104480" name="AutoShape 32"/>
          <p:cNvCxnSpPr>
            <a:cxnSpLocks noChangeShapeType="1"/>
            <a:stCxn id="104455" idx="5"/>
            <a:endCxn id="39962" idx="1"/>
          </p:cNvCxnSpPr>
          <p:nvPr/>
        </p:nvCxnSpPr>
        <p:spPr bwMode="auto">
          <a:xfrm>
            <a:off x="4198412" y="2934735"/>
            <a:ext cx="625912" cy="741414"/>
          </a:xfrm>
          <a:prstGeom prst="straightConnector1">
            <a:avLst/>
          </a:prstGeom>
          <a:noFill/>
          <a:ln w="12700">
            <a:solidFill>
              <a:srgbClr val="008000"/>
            </a:solidFill>
            <a:round/>
            <a:headEnd/>
            <a:tailEnd/>
          </a:ln>
        </p:spPr>
      </p:cxnSp>
      <p:cxnSp>
        <p:nvCxnSpPr>
          <p:cNvPr id="104481" name="AutoShape 33"/>
          <p:cNvCxnSpPr>
            <a:cxnSpLocks noChangeShapeType="1"/>
            <a:stCxn id="104455" idx="7"/>
            <a:endCxn id="104452" idx="3"/>
          </p:cNvCxnSpPr>
          <p:nvPr/>
        </p:nvCxnSpPr>
        <p:spPr bwMode="auto">
          <a:xfrm flipV="1">
            <a:off x="4198412" y="1835787"/>
            <a:ext cx="583080" cy="762315"/>
          </a:xfrm>
          <a:prstGeom prst="straightConnector1">
            <a:avLst/>
          </a:prstGeom>
          <a:noFill/>
          <a:ln w="12700">
            <a:solidFill>
              <a:srgbClr val="008000"/>
            </a:solidFill>
            <a:round/>
            <a:headEnd/>
            <a:tailEnd/>
          </a:ln>
        </p:spPr>
      </p:cxnSp>
      <p:cxnSp>
        <p:nvCxnSpPr>
          <p:cNvPr id="104482" name="AutoShape 34"/>
          <p:cNvCxnSpPr>
            <a:cxnSpLocks noChangeShapeType="1"/>
            <a:stCxn id="104452" idx="5"/>
            <a:endCxn id="104454" idx="1"/>
          </p:cNvCxnSpPr>
          <p:nvPr/>
        </p:nvCxnSpPr>
        <p:spPr bwMode="auto">
          <a:xfrm>
            <a:off x="4965174" y="1835787"/>
            <a:ext cx="1478431" cy="762315"/>
          </a:xfrm>
          <a:prstGeom prst="straightConnector1">
            <a:avLst/>
          </a:prstGeom>
          <a:noFill/>
          <a:ln w="12700">
            <a:solidFill>
              <a:srgbClr val="008000"/>
            </a:solidFill>
            <a:round/>
            <a:headEnd/>
            <a:tailEnd/>
          </a:ln>
        </p:spPr>
      </p:cxnSp>
      <p:cxnSp>
        <p:nvCxnSpPr>
          <p:cNvPr id="104483" name="AutoShape 35"/>
          <p:cNvCxnSpPr>
            <a:cxnSpLocks noChangeShapeType="1"/>
            <a:stCxn id="104454" idx="4"/>
            <a:endCxn id="39957" idx="0"/>
          </p:cNvCxnSpPr>
          <p:nvPr/>
        </p:nvCxnSpPr>
        <p:spPr bwMode="auto">
          <a:xfrm flipH="1">
            <a:off x="6535341" y="3004454"/>
            <a:ext cx="105" cy="601950"/>
          </a:xfrm>
          <a:prstGeom prst="straightConnector1">
            <a:avLst/>
          </a:prstGeom>
          <a:noFill/>
          <a:ln w="12700">
            <a:solidFill>
              <a:srgbClr val="008000"/>
            </a:solidFill>
            <a:round/>
            <a:headEnd/>
            <a:tailEnd/>
          </a:ln>
        </p:spPr>
      </p:cxnSp>
      <p:sp>
        <p:nvSpPr>
          <p:cNvPr id="104484" name="Text Box 36"/>
          <p:cNvSpPr txBox="1">
            <a:spLocks noChangeArrowheads="1"/>
          </p:cNvSpPr>
          <p:nvPr/>
        </p:nvSpPr>
        <p:spPr bwMode="auto">
          <a:xfrm>
            <a:off x="3486150" y="1485900"/>
            <a:ext cx="1257300" cy="338554"/>
          </a:xfrm>
          <a:prstGeom prst="rect">
            <a:avLst/>
          </a:prstGeom>
          <a:noFill/>
          <a:ln w="12700">
            <a:noFill/>
            <a:miter lim="800000"/>
            <a:headEnd/>
            <a:tailEnd/>
          </a:ln>
        </p:spPr>
        <p:txBody>
          <a:bodyPr>
            <a:spAutoFit/>
          </a:bodyPr>
          <a:lstStyle/>
          <a:p>
            <a:pPr algn="r">
              <a:spcBef>
                <a:spcPct val="50000"/>
              </a:spcBef>
            </a:pPr>
            <a:r>
              <a:rPr lang="de-DE" sz="1600">
                <a:latin typeface="Tahoma" pitchFamily="-106" charset="0"/>
              </a:rPr>
              <a:t>Datenbasis</a:t>
            </a:r>
          </a:p>
        </p:txBody>
      </p:sp>
      <p:sp>
        <p:nvSpPr>
          <p:cNvPr id="104485" name="Text Box 37"/>
          <p:cNvSpPr txBox="1">
            <a:spLocks noChangeArrowheads="1"/>
          </p:cNvSpPr>
          <p:nvPr/>
        </p:nvSpPr>
        <p:spPr bwMode="auto">
          <a:xfrm>
            <a:off x="2857500" y="2571750"/>
            <a:ext cx="1200150" cy="338554"/>
          </a:xfrm>
          <a:prstGeom prst="rect">
            <a:avLst/>
          </a:prstGeom>
          <a:noFill/>
          <a:ln w="12700">
            <a:noFill/>
            <a:miter lim="800000"/>
            <a:headEnd/>
            <a:tailEnd/>
          </a:ln>
        </p:spPr>
        <p:txBody>
          <a:bodyPr>
            <a:spAutoFit/>
          </a:bodyPr>
          <a:lstStyle/>
          <a:p>
            <a:pPr>
              <a:spcBef>
                <a:spcPct val="50000"/>
              </a:spcBef>
            </a:pPr>
            <a:r>
              <a:rPr lang="de-DE" sz="1600">
                <a:latin typeface="Tahoma" pitchFamily="-106" charset="0"/>
              </a:rPr>
              <a:t>Segmente</a:t>
            </a:r>
          </a:p>
        </p:txBody>
      </p:sp>
      <p:sp>
        <p:nvSpPr>
          <p:cNvPr id="104486" name="Text Box 38"/>
          <p:cNvSpPr txBox="1">
            <a:spLocks noChangeArrowheads="1"/>
          </p:cNvSpPr>
          <p:nvPr/>
        </p:nvSpPr>
        <p:spPr bwMode="auto">
          <a:xfrm>
            <a:off x="2400300" y="3657600"/>
            <a:ext cx="800100" cy="338554"/>
          </a:xfrm>
          <a:prstGeom prst="rect">
            <a:avLst/>
          </a:prstGeom>
          <a:noFill/>
          <a:ln w="12700">
            <a:noFill/>
            <a:miter lim="800000"/>
            <a:headEnd/>
            <a:tailEnd/>
          </a:ln>
        </p:spPr>
        <p:txBody>
          <a:bodyPr>
            <a:spAutoFit/>
          </a:bodyPr>
          <a:lstStyle/>
          <a:p>
            <a:pPr>
              <a:spcBef>
                <a:spcPct val="50000"/>
              </a:spcBef>
            </a:pPr>
            <a:r>
              <a:rPr lang="de-DE" sz="1600">
                <a:latin typeface="Tahoma" pitchFamily="-106" charset="0"/>
              </a:rPr>
              <a:t>Seiten</a:t>
            </a:r>
          </a:p>
        </p:txBody>
      </p:sp>
      <p:sp>
        <p:nvSpPr>
          <p:cNvPr id="104487" name="Text Box 39"/>
          <p:cNvSpPr txBox="1">
            <a:spLocks noChangeArrowheads="1"/>
          </p:cNvSpPr>
          <p:nvPr/>
        </p:nvSpPr>
        <p:spPr bwMode="auto">
          <a:xfrm>
            <a:off x="2057400" y="4457700"/>
            <a:ext cx="742950" cy="338554"/>
          </a:xfrm>
          <a:prstGeom prst="rect">
            <a:avLst/>
          </a:prstGeom>
          <a:noFill/>
          <a:ln w="12700">
            <a:noFill/>
            <a:miter lim="800000"/>
            <a:headEnd/>
            <a:tailEnd/>
          </a:ln>
        </p:spPr>
        <p:txBody>
          <a:bodyPr>
            <a:spAutoFit/>
          </a:bodyPr>
          <a:lstStyle/>
          <a:p>
            <a:pPr>
              <a:spcBef>
                <a:spcPct val="50000"/>
              </a:spcBef>
            </a:pPr>
            <a:r>
              <a:rPr lang="de-DE" sz="1600">
                <a:latin typeface="Tahoma" pitchFamily="-106" charset="0"/>
              </a:rPr>
              <a:t>Sätze</a:t>
            </a:r>
          </a:p>
        </p:txBody>
      </p:sp>
      <p:sp>
        <p:nvSpPr>
          <p:cNvPr id="5" name="Foliennummernplatzhalter 4"/>
          <p:cNvSpPr>
            <a:spLocks noGrp="1"/>
          </p:cNvSpPr>
          <p:nvPr>
            <p:ph type="sldNum" sz="quarter" idx="12"/>
          </p:nvPr>
        </p:nvSpPr>
        <p:spPr/>
        <p:txBody>
          <a:bodyPr/>
          <a:lstStyle/>
          <a:p>
            <a:fld id="{736C12D9-5618-764D-BF29-71852D175DBE}" type="slidenum">
              <a:rPr lang="en-US" altLang="x-none" smtClean="0"/>
              <a:pPr/>
              <a:t>38</a:t>
            </a:fld>
            <a:endParaRPr lang="en-US" altLang="x-none"/>
          </a:p>
        </p:txBody>
      </p:sp>
    </p:spTree>
    <p:extLst>
      <p:ext uri="{BB962C8B-B14F-4D97-AF65-F5344CB8AC3E}">
        <p14:creationId xmlns:p14="http://schemas.microsoft.com/office/powerpoint/2010/main" val="1823518805"/>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p:txBody>
          <a:bodyPr/>
          <a:lstStyle/>
          <a:p>
            <a:r>
              <a:rPr lang="de-DE" smtClean="0"/>
              <a:t>Erweiterte Sperrmodi</a:t>
            </a:r>
          </a:p>
        </p:txBody>
      </p:sp>
      <p:sp>
        <p:nvSpPr>
          <p:cNvPr id="40963" name="Rectangle 3"/>
          <p:cNvSpPr>
            <a:spLocks noGrp="1" noChangeArrowheads="1"/>
          </p:cNvSpPr>
          <p:nvPr>
            <p:ph type="body" idx="1"/>
          </p:nvPr>
        </p:nvSpPr>
        <p:spPr/>
        <p:txBody>
          <a:bodyPr/>
          <a:lstStyle/>
          <a:p>
            <a:pPr>
              <a:lnSpc>
                <a:spcPct val="150000"/>
              </a:lnSpc>
            </a:pPr>
            <a:r>
              <a:rPr lang="de-DE" i="1" smtClean="0">
                <a:solidFill>
                  <a:srgbClr val="CC0099"/>
                </a:solidFill>
              </a:rPr>
              <a:t>NL</a:t>
            </a:r>
            <a:r>
              <a:rPr lang="de-DE" smtClean="0"/>
              <a:t>: keine Sperrung (no lock),</a:t>
            </a:r>
          </a:p>
          <a:p>
            <a:pPr>
              <a:lnSpc>
                <a:spcPct val="150000"/>
              </a:lnSpc>
            </a:pPr>
            <a:r>
              <a:rPr lang="de-DE" i="1" smtClean="0">
                <a:solidFill>
                  <a:srgbClr val="CC0099"/>
                </a:solidFill>
              </a:rPr>
              <a:t>S</a:t>
            </a:r>
            <a:r>
              <a:rPr lang="de-DE" smtClean="0"/>
              <a:t>: Sperrung durch Leser,</a:t>
            </a:r>
          </a:p>
          <a:p>
            <a:pPr>
              <a:lnSpc>
                <a:spcPct val="150000"/>
              </a:lnSpc>
            </a:pPr>
            <a:r>
              <a:rPr lang="de-DE" i="1" smtClean="0">
                <a:solidFill>
                  <a:srgbClr val="CC0099"/>
                </a:solidFill>
              </a:rPr>
              <a:t>X</a:t>
            </a:r>
            <a:r>
              <a:rPr lang="de-DE" smtClean="0"/>
              <a:t>: Sperrung durch Schreiber,</a:t>
            </a:r>
          </a:p>
          <a:p>
            <a:pPr>
              <a:lnSpc>
                <a:spcPct val="150000"/>
              </a:lnSpc>
            </a:pPr>
            <a:r>
              <a:rPr lang="de-DE" i="1" smtClean="0">
                <a:solidFill>
                  <a:srgbClr val="CC0099"/>
                </a:solidFill>
              </a:rPr>
              <a:t>IS</a:t>
            </a:r>
            <a:r>
              <a:rPr lang="de-DE" smtClean="0"/>
              <a:t> (intention share): Weiter unten in der Hierarchie ist eine Lesesperre (</a:t>
            </a:r>
            <a:r>
              <a:rPr lang="de-DE" i="1" smtClean="0">
                <a:solidFill>
                  <a:srgbClr val="CC0099"/>
                </a:solidFill>
              </a:rPr>
              <a:t>S</a:t>
            </a:r>
            <a:r>
              <a:rPr lang="de-DE" smtClean="0"/>
              <a:t>) beabsichtigt,</a:t>
            </a:r>
          </a:p>
          <a:p>
            <a:pPr>
              <a:lnSpc>
                <a:spcPct val="150000"/>
              </a:lnSpc>
            </a:pPr>
            <a:r>
              <a:rPr lang="de-DE" i="1" smtClean="0">
                <a:solidFill>
                  <a:srgbClr val="CC0099"/>
                </a:solidFill>
              </a:rPr>
              <a:t>IX</a:t>
            </a:r>
            <a:r>
              <a:rPr lang="de-DE" smtClean="0"/>
              <a:t> (intention exclusive): Weiter unten in der Hierarchie ist eine Schreibsperre (</a:t>
            </a:r>
            <a:r>
              <a:rPr lang="de-DE" i="1" smtClean="0">
                <a:solidFill>
                  <a:srgbClr val="CC0099"/>
                </a:solidFill>
              </a:rPr>
              <a:t>X</a:t>
            </a:r>
            <a:r>
              <a:rPr lang="de-DE" smtClean="0"/>
              <a:t>) beabsichtigt.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39</a:t>
            </a:fld>
            <a:endParaRPr lang="en-US" altLang="x-none"/>
          </a:p>
        </p:txBody>
      </p:sp>
    </p:spTree>
    <p:extLst>
      <p:ext uri="{BB962C8B-B14F-4D97-AF65-F5344CB8AC3E}">
        <p14:creationId xmlns:p14="http://schemas.microsoft.com/office/powerpoint/2010/main" val="530792835"/>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algn="ctr"/>
            <a:r>
              <a:rPr lang="de-DE" sz="2400"/>
              <a:t>Fehler bei unkontrolliertem </a:t>
            </a:r>
            <a:br>
              <a:rPr lang="de-DE" sz="2400"/>
            </a:br>
            <a:r>
              <a:rPr lang="de-DE" sz="2400"/>
              <a:t>Mehrbenutzerbetrieb III</a:t>
            </a:r>
          </a:p>
        </p:txBody>
      </p:sp>
      <p:sp>
        <p:nvSpPr>
          <p:cNvPr id="9219" name="Text Box 3"/>
          <p:cNvSpPr txBox="1">
            <a:spLocks noChangeArrowheads="1"/>
          </p:cNvSpPr>
          <p:nvPr/>
        </p:nvSpPr>
        <p:spPr bwMode="auto">
          <a:xfrm>
            <a:off x="1143000" y="857250"/>
            <a:ext cx="6858000" cy="369332"/>
          </a:xfrm>
          <a:prstGeom prst="rect">
            <a:avLst/>
          </a:prstGeom>
          <a:noFill/>
          <a:ln w="6350">
            <a:noFill/>
            <a:miter lim="800000"/>
            <a:headEnd/>
            <a:tailEnd/>
          </a:ln>
        </p:spPr>
        <p:txBody>
          <a:bodyPr>
            <a:spAutoFit/>
          </a:bodyPr>
          <a:lstStyle/>
          <a:p>
            <a:pPr>
              <a:spcBef>
                <a:spcPct val="50000"/>
              </a:spcBef>
            </a:pPr>
            <a:r>
              <a:rPr lang="de-DE" b="1">
                <a:latin typeface="Tahoma" pitchFamily="-106" charset="0"/>
              </a:rPr>
              <a:t>Phantomproblem</a:t>
            </a:r>
            <a:endParaRPr lang="de-DE">
              <a:latin typeface="Tahoma" pitchFamily="-106" charset="0"/>
            </a:endParaRPr>
          </a:p>
        </p:txBody>
      </p:sp>
      <p:sp>
        <p:nvSpPr>
          <p:cNvPr id="9220" name="Rectangle 4"/>
          <p:cNvSpPr>
            <a:spLocks noChangeArrowheads="1"/>
          </p:cNvSpPr>
          <p:nvPr/>
        </p:nvSpPr>
        <p:spPr bwMode="auto">
          <a:xfrm>
            <a:off x="5334000" y="3619500"/>
            <a:ext cx="1524000" cy="304800"/>
          </a:xfrm>
          <a:prstGeom prst="rect">
            <a:avLst/>
          </a:prstGeom>
          <a:noFill/>
          <a:ln w="6350">
            <a:noFill/>
            <a:miter lim="800000"/>
            <a:headEnd/>
            <a:tailEnd/>
          </a:ln>
        </p:spPr>
        <p:txBody>
          <a:bodyPr/>
          <a:lstStyle/>
          <a:p>
            <a:pPr>
              <a:lnSpc>
                <a:spcPct val="90000"/>
              </a:lnSpc>
              <a:spcBef>
                <a:spcPct val="20000"/>
              </a:spcBef>
              <a:buClr>
                <a:schemeClr val="accent2"/>
              </a:buClr>
              <a:buFont typeface="Webdings" pitchFamily="-106" charset="2"/>
              <a:buNone/>
            </a:pPr>
            <a:endParaRPr kumimoji="1" lang="de-DE" sz="1500">
              <a:latin typeface="Tahoma" pitchFamily="-106" charset="0"/>
            </a:endParaRPr>
          </a:p>
        </p:txBody>
      </p:sp>
      <p:graphicFrame>
        <p:nvGraphicFramePr>
          <p:cNvPr id="69752" name="Group 120"/>
          <p:cNvGraphicFramePr>
            <a:graphicFrameLocks noGrp="1"/>
          </p:cNvGraphicFramePr>
          <p:nvPr/>
        </p:nvGraphicFramePr>
        <p:xfrm>
          <a:off x="2286000" y="1485900"/>
          <a:ext cx="4572000" cy="3048003"/>
        </p:xfrm>
        <a:graphic>
          <a:graphicData uri="http://schemas.openxmlformats.org/drawingml/2006/table">
            <a:tbl>
              <a:tblPr/>
              <a:tblGrid>
                <a:gridCol w="2286000"/>
                <a:gridCol w="2286000"/>
              </a:tblGrid>
              <a:tr h="4357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a:noFill/>
                    </a:lnR>
                    <a:lnT cap="flat">
                      <a:noFill/>
                    </a:lnT>
                    <a:lnB>
                      <a:noFill/>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a:noFill/>
                    </a:lnL>
                    <a:lnR cap="flat">
                      <a:noFill/>
                    </a:lnR>
                    <a:lnT cap="flat">
                      <a:noFill/>
                    </a:lnT>
                    <a:lnB>
                      <a:noFill/>
                    </a:lnB>
                    <a:lnTlToBr>
                      <a:noFill/>
                    </a:lnTlToBr>
                    <a:lnBlToTr>
                      <a:noFill/>
                    </a:lnBlToTr>
                    <a:solidFill>
                      <a:srgbClr val="FFFF99"/>
                    </a:solidFill>
                  </a:tcPr>
                </a:tc>
              </a:tr>
              <a:tr h="43457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select </a:t>
                      </a:r>
                      <a:r>
                        <a:rPr kumimoji="1" lang="de-DE" sz="1500" b="0" i="0" u="none" strike="noStrike" cap="none" normalizeH="0" baseline="0" smtClean="0">
                          <a:ln>
                            <a:noFill/>
                          </a:ln>
                          <a:solidFill>
                            <a:schemeClr val="tx1"/>
                          </a:solidFill>
                          <a:effectLst/>
                          <a:latin typeface="Tahoma" pitchFamily="34" charset="0"/>
                        </a:rPr>
                        <a:t>sum(KontoStand)</a:t>
                      </a:r>
                    </a:p>
                  </a:txBody>
                  <a:tcPr marL="68580" marR="68580" marT="34290" marB="34290" anchor="ctr" horzOverflow="overflow">
                    <a:lnL>
                      <a:noFill/>
                    </a:lnL>
                    <a:lnR cap="flat">
                      <a:noFill/>
                    </a:lnR>
                    <a:lnT>
                      <a:noFill/>
                    </a:lnT>
                    <a:lnB>
                      <a:noFill/>
                    </a:lnB>
                    <a:lnTlToBr>
                      <a:noFill/>
                    </a:lnTlToBr>
                    <a:lnBlToTr>
                      <a:noFill/>
                    </a:lnBlToTr>
                    <a:noFill/>
                  </a:tcPr>
                </a:tc>
              </a:tr>
              <a:tr h="4357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from </a:t>
                      </a:r>
                      <a:r>
                        <a:rPr kumimoji="1" lang="de-DE" sz="1500" b="0" i="0" u="none" strike="noStrike" cap="none" normalizeH="0" baseline="0" smtClean="0">
                          <a:ln>
                            <a:noFill/>
                          </a:ln>
                          <a:solidFill>
                            <a:schemeClr val="tx1"/>
                          </a:solidFill>
                          <a:effectLst/>
                          <a:latin typeface="Tahoma" pitchFamily="34" charset="0"/>
                        </a:rPr>
                        <a:t>Konten</a:t>
                      </a:r>
                    </a:p>
                  </a:txBody>
                  <a:tcPr marL="68580" marR="68580" marT="34290" marB="34290" anchor="ctr" horzOverflow="overflow">
                    <a:lnL>
                      <a:noFill/>
                    </a:lnL>
                    <a:lnR cap="flat">
                      <a:noFill/>
                    </a:lnR>
                    <a:lnT>
                      <a:noFill/>
                    </a:lnT>
                    <a:lnB>
                      <a:noFill/>
                    </a:lnB>
                    <a:lnTlToBr>
                      <a:noFill/>
                    </a:lnTlToBr>
                    <a:lnBlToTr>
                      <a:noFill/>
                    </a:lnBlToTr>
                    <a:noFill/>
                  </a:tcPr>
                </a:tc>
              </a:tr>
              <a:tr h="4357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insert into</a:t>
                      </a:r>
                      <a:r>
                        <a:rPr kumimoji="1" lang="de-DE" sz="1500" b="0" i="0" u="none" strike="noStrike" cap="none" normalizeH="0" baseline="0" smtClean="0">
                          <a:ln>
                            <a:noFill/>
                          </a:ln>
                          <a:solidFill>
                            <a:schemeClr val="tx1"/>
                          </a:solidFill>
                          <a:effectLst/>
                          <a:latin typeface="Tahoma" pitchFamily="34" charset="0"/>
                        </a:rPr>
                        <a:t> Konten</a:t>
                      </a: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a:noFill/>
                    </a:lnL>
                    <a:lnR cap="flat">
                      <a:noFill/>
                    </a:lnR>
                    <a:lnT>
                      <a:noFill/>
                    </a:lnT>
                    <a:lnB>
                      <a:noFill/>
                    </a:lnB>
                    <a:lnTlToBr>
                      <a:noFill/>
                    </a:lnTlToBr>
                    <a:lnBlToTr>
                      <a:noFill/>
                    </a:lnBlToTr>
                    <a:noFill/>
                  </a:tcPr>
                </a:tc>
              </a:tr>
              <a:tr h="4357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values </a:t>
                      </a:r>
                      <a:r>
                        <a:rPr kumimoji="1" lang="de-DE" sz="1500" b="0" i="0" u="none" strike="noStrike" cap="none" normalizeH="0" baseline="0" smtClean="0">
                          <a:ln>
                            <a:noFill/>
                          </a:ln>
                          <a:solidFill>
                            <a:schemeClr val="tx1"/>
                          </a:solidFill>
                          <a:effectLst/>
                          <a:latin typeface="Tahoma" pitchFamily="34" charset="0"/>
                        </a:rPr>
                        <a:t>(</a:t>
                      </a:r>
                      <a:r>
                        <a:rPr kumimoji="1" lang="de-DE" sz="1500" b="0" i="1" u="none" strike="noStrike" cap="none" normalizeH="0" baseline="0" smtClean="0">
                          <a:ln>
                            <a:noFill/>
                          </a:ln>
                          <a:solidFill>
                            <a:schemeClr val="tx1"/>
                          </a:solidFill>
                          <a:effectLst/>
                          <a:latin typeface="Tahoma" pitchFamily="34" charset="0"/>
                        </a:rPr>
                        <a:t>C</a:t>
                      </a:r>
                      <a:r>
                        <a:rPr kumimoji="1" lang="de-DE" sz="1500" b="0" i="0" u="none" strike="noStrike" cap="none" normalizeH="0" baseline="0" smtClean="0">
                          <a:ln>
                            <a:noFill/>
                          </a:ln>
                          <a:solidFill>
                            <a:schemeClr val="tx1"/>
                          </a:solidFill>
                          <a:effectLst/>
                          <a:latin typeface="Tahoma" pitchFamily="34" charset="0"/>
                        </a:rPr>
                        <a:t>,1000,...)</a:t>
                      </a: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a:noFill/>
                    </a:lnL>
                    <a:lnR cap="flat">
                      <a:noFill/>
                    </a:lnR>
                    <a:lnT>
                      <a:noFill/>
                    </a:lnT>
                    <a:lnB>
                      <a:noFill/>
                    </a:lnB>
                    <a:lnTlToBr>
                      <a:noFill/>
                    </a:lnTlToBr>
                    <a:lnBlToTr>
                      <a:noFill/>
                    </a:lnBlToTr>
                    <a:noFill/>
                  </a:tcPr>
                </a:tc>
              </a:tr>
              <a:tr h="43457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a:noFill/>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select </a:t>
                      </a:r>
                      <a:r>
                        <a:rPr kumimoji="1" lang="de-DE" sz="1500" b="0" i="0" u="none" strike="noStrike" cap="none" normalizeH="0" baseline="0" smtClean="0">
                          <a:ln>
                            <a:noFill/>
                          </a:ln>
                          <a:solidFill>
                            <a:schemeClr val="tx1"/>
                          </a:solidFill>
                          <a:effectLst/>
                          <a:latin typeface="Tahoma" pitchFamily="34" charset="0"/>
                        </a:rPr>
                        <a:t>sum(Kontostand)</a:t>
                      </a:r>
                    </a:p>
                  </a:txBody>
                  <a:tcPr marL="68580" marR="68580" marT="34290" marB="34290" anchor="ctr" horzOverflow="overflow">
                    <a:lnL>
                      <a:noFill/>
                    </a:lnL>
                    <a:lnR cap="flat">
                      <a:noFill/>
                    </a:lnR>
                    <a:lnT>
                      <a:noFill/>
                    </a:lnT>
                    <a:lnB>
                      <a:noFill/>
                    </a:lnB>
                    <a:lnTlToBr>
                      <a:noFill/>
                    </a:lnTlToBr>
                    <a:lnBlToTr>
                      <a:noFill/>
                    </a:lnBlToTr>
                    <a:noFill/>
                  </a:tcPr>
                </a:tc>
              </a:tr>
              <a:tr h="435769">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a:noFill/>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from </a:t>
                      </a:r>
                      <a:r>
                        <a:rPr kumimoji="1" lang="de-DE" sz="1500" b="0" i="0" u="none" strike="noStrike" cap="none" normalizeH="0" baseline="0" smtClean="0">
                          <a:ln>
                            <a:noFill/>
                          </a:ln>
                          <a:solidFill>
                            <a:schemeClr val="tx1"/>
                          </a:solidFill>
                          <a:effectLst/>
                          <a:latin typeface="Tahoma" pitchFamily="34" charset="0"/>
                        </a:rPr>
                        <a:t>Konten</a:t>
                      </a:r>
                    </a:p>
                  </a:txBody>
                  <a:tcPr marL="68580" marR="68580" marT="34290" marB="34290" anchor="ctr" horzOverflow="overflow">
                    <a:lnL>
                      <a:noFill/>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4</a:t>
            </a:fld>
            <a:endParaRPr lang="en-US" altLang="x-none"/>
          </a:p>
        </p:txBody>
      </p:sp>
    </p:spTree>
    <p:extLst>
      <p:ext uri="{BB962C8B-B14F-4D97-AF65-F5344CB8AC3E}">
        <p14:creationId xmlns:p14="http://schemas.microsoft.com/office/powerpoint/2010/main" val="204061462"/>
      </p:ext>
    </p:extLst>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1143000" y="0"/>
            <a:ext cx="6858000" cy="628650"/>
          </a:xfrm>
        </p:spPr>
        <p:txBody>
          <a:bodyPr anchor="ctr" anchorCtr="1"/>
          <a:lstStyle/>
          <a:p>
            <a:r>
              <a:rPr lang="de-DE" smtClean="0"/>
              <a:t>Multi-Granularity Locking (MGL)</a:t>
            </a:r>
          </a:p>
        </p:txBody>
      </p:sp>
      <p:sp>
        <p:nvSpPr>
          <p:cNvPr id="41987" name="Text Box 4"/>
          <p:cNvSpPr txBox="1">
            <a:spLocks noChangeArrowheads="1"/>
          </p:cNvSpPr>
          <p:nvPr/>
        </p:nvSpPr>
        <p:spPr bwMode="auto">
          <a:xfrm>
            <a:off x="1143000" y="1028700"/>
            <a:ext cx="3714750" cy="461665"/>
          </a:xfrm>
          <a:prstGeom prst="rect">
            <a:avLst/>
          </a:prstGeom>
          <a:noFill/>
          <a:ln w="12700">
            <a:noFill/>
            <a:miter lim="800000"/>
            <a:headEnd/>
            <a:tailEnd/>
          </a:ln>
        </p:spPr>
        <p:txBody>
          <a:bodyPr>
            <a:spAutoFit/>
          </a:bodyPr>
          <a:lstStyle/>
          <a:p>
            <a:pPr algn="l">
              <a:spcBef>
                <a:spcPct val="50000"/>
              </a:spcBef>
            </a:pPr>
            <a:r>
              <a:rPr lang="de-DE" sz="2400" b="1">
                <a:latin typeface="Tahoma" pitchFamily="-106" charset="0"/>
              </a:rPr>
              <a:t>Kompatibilitätsmatrix</a:t>
            </a:r>
          </a:p>
        </p:txBody>
      </p:sp>
      <p:graphicFrame>
        <p:nvGraphicFramePr>
          <p:cNvPr id="106604" name="Group 108"/>
          <p:cNvGraphicFramePr>
            <a:graphicFrameLocks noGrp="1"/>
          </p:cNvGraphicFramePr>
          <p:nvPr/>
        </p:nvGraphicFramePr>
        <p:xfrm>
          <a:off x="1885950" y="1943100"/>
          <a:ext cx="5372100" cy="2571754"/>
        </p:xfrm>
        <a:graphic>
          <a:graphicData uri="http://schemas.openxmlformats.org/drawingml/2006/table">
            <a:tbl>
              <a:tblPr/>
              <a:tblGrid>
                <a:gridCol w="895350"/>
                <a:gridCol w="895350"/>
                <a:gridCol w="895350"/>
                <a:gridCol w="895350"/>
                <a:gridCol w="895350"/>
                <a:gridCol w="895350"/>
              </a:tblGrid>
              <a:tr h="4143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NL</a:t>
                      </a:r>
                    </a:p>
                  </a:txBody>
                  <a:tcPr marL="68580" marR="68580" marT="34290" marB="34290" anchor="ctr" horzOverflow="overflow">
                    <a:lnL w="12700" cap="flat" cmpd="sng" algn="ctr">
                      <a:solidFill>
                        <a:schemeClr val="tx1"/>
                      </a:solidFill>
                      <a:prstDash val="solid"/>
                      <a:round/>
                      <a:headEnd type="none" w="med" len="med"/>
                      <a:tailEnd type="none" w="med" len="med"/>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S</a:t>
                      </a:r>
                    </a:p>
                  </a:txBody>
                  <a:tcPr marL="68580" marR="68580" marT="34290" marB="3429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X</a:t>
                      </a:r>
                    </a:p>
                  </a:txBody>
                  <a:tcPr marL="68580" marR="68580" marT="34290" marB="3429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IS</a:t>
                      </a:r>
                    </a:p>
                  </a:txBody>
                  <a:tcPr marL="68580" marR="68580" marT="34290" marB="34290" anchor="ctr" horzOverflow="overflow">
                    <a:lnL>
                      <a:noFill/>
                    </a:lnL>
                    <a:lnR>
                      <a:noFill/>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IX</a:t>
                      </a:r>
                    </a:p>
                  </a:txBody>
                  <a:tcPr marL="68580" marR="68580" marT="34290" marB="34290" anchor="ctr" horzOverflow="overflow">
                    <a:lnL>
                      <a:noFill/>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78824"/>
                            <a:invGamma/>
                          </a:srgbClr>
                        </a:gs>
                      </a:gsLst>
                      <a:path path="shape">
                        <a:fillToRect l="50000" t="50000" r="50000" b="50000"/>
                      </a:path>
                    </a:gradFill>
                  </a:tcPr>
                </a:tc>
              </a:tr>
              <a:tr h="53935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FF99"/>
                        </a:gs>
                        <a:gs pos="100000">
                          <a:srgbClr val="FFFF99">
                            <a:gamma/>
                            <a:shade val="87843"/>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endParaRPr kumimoji="1" lang="de-DE" sz="30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a:noFill/>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53935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X</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FFFF99"/>
                        </a:gs>
                        <a:gs pos="100000">
                          <a:srgbClr val="FFFF99">
                            <a:gamma/>
                            <a:shade val="87843"/>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53935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IS</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FFFF99"/>
                        </a:gs>
                        <a:gs pos="100000">
                          <a:srgbClr val="FFFF99">
                            <a:gamma/>
                            <a:shade val="87843"/>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w="12700" cap="flat" cmpd="sng" algn="ctr">
                      <a:solidFill>
                        <a:schemeClr val="tx1"/>
                      </a:solidFill>
                      <a:prstDash val="solid"/>
                      <a:round/>
                      <a:headEnd type="none" w="med" len="med"/>
                      <a:tailEnd type="none" w="med" len="med"/>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a:noFill/>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r h="53935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IX</a:t>
                      </a:r>
                    </a:p>
                  </a:txBody>
                  <a:tcPr marL="68580" marR="68580" marT="34290" marB="34290"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FF99"/>
                        </a:gs>
                        <a:gs pos="100000">
                          <a:srgbClr val="FFFF99">
                            <a:gamma/>
                            <a:shade val="87843"/>
                            <a:invGamma/>
                          </a:srgbClr>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w="12700" cap="flat" cmpd="sng" algn="ctr">
                      <a:solidFill>
                        <a:schemeClr val="tx1"/>
                      </a:solidFill>
                      <a:prstDash val="solid"/>
                      <a:round/>
                      <a:headEnd type="none" w="med" len="med"/>
                      <a:tailEnd type="none" w="med" len="med"/>
                    </a:lnL>
                    <a:lnR>
                      <a:noFill/>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3000" b="0" i="1" u="none" strike="noStrike" cap="none" normalizeH="0" baseline="0" smtClean="0">
                          <a:ln>
                            <a:noFill/>
                          </a:ln>
                          <a:solidFill>
                            <a:schemeClr val="tx1"/>
                          </a:solidFill>
                          <a:effectLst/>
                          <a:latin typeface="Tahoma" pitchFamily="34" charset="0"/>
                          <a:sym typeface="Wingdings" pitchFamily="2" charset="2"/>
                        </a:rPr>
                        <a:t></a:t>
                      </a:r>
                    </a:p>
                  </a:txBody>
                  <a:tcPr marL="68580" marR="68580" marT="34290" marB="34290" anchor="ctr" horzOverflow="overflow">
                    <a:lnL>
                      <a:noFill/>
                    </a:lnL>
                    <a:lnR w="28575" cap="flat" cmpd="sng" algn="ctr">
                      <a:solidFill>
                        <a:schemeClr val="tx1"/>
                      </a:solidFill>
                      <a:prstDash val="solid"/>
                      <a:round/>
                      <a:headEnd type="none" w="med" len="med"/>
                      <a:tailEnd type="none" w="med" len="med"/>
                    </a:lnR>
                    <a:lnT>
                      <a:noFill/>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FFEFD1"/>
                        </a:gs>
                        <a:gs pos="64999">
                          <a:srgbClr val="F0EBD5"/>
                        </a:gs>
                        <a:gs pos="100000">
                          <a:srgbClr val="D1C39F"/>
                        </a:gs>
                      </a:gsLst>
                      <a:path path="shape">
                        <a:fillToRect l="50000" t="50000" r="50000" b="50000"/>
                      </a:path>
                    </a:grad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40</a:t>
            </a:fld>
            <a:endParaRPr lang="en-US" altLang="x-none"/>
          </a:p>
        </p:txBody>
      </p:sp>
    </p:spTree>
    <p:extLst>
      <p:ext uri="{BB962C8B-B14F-4D97-AF65-F5344CB8AC3E}">
        <p14:creationId xmlns:p14="http://schemas.microsoft.com/office/powerpoint/2010/main" val="1026799110"/>
      </p:ext>
    </p:extLst>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xfrm>
            <a:off x="1143000" y="0"/>
            <a:ext cx="6858000" cy="628650"/>
          </a:xfrm>
        </p:spPr>
        <p:txBody>
          <a:bodyPr anchor="ctr" anchorCtr="1"/>
          <a:lstStyle/>
          <a:p>
            <a:r>
              <a:rPr lang="de-DE" smtClean="0"/>
              <a:t>Multi-Granularity Locking (MGL)</a:t>
            </a:r>
          </a:p>
        </p:txBody>
      </p:sp>
      <p:sp>
        <p:nvSpPr>
          <p:cNvPr id="43011" name="Text Box 3"/>
          <p:cNvSpPr txBox="1">
            <a:spLocks noChangeArrowheads="1"/>
          </p:cNvSpPr>
          <p:nvPr/>
        </p:nvSpPr>
        <p:spPr bwMode="auto">
          <a:xfrm>
            <a:off x="1143000" y="628650"/>
            <a:ext cx="4229100" cy="461665"/>
          </a:xfrm>
          <a:prstGeom prst="rect">
            <a:avLst/>
          </a:prstGeom>
          <a:noFill/>
          <a:ln w="12700">
            <a:noFill/>
            <a:miter lim="800000"/>
            <a:headEnd/>
            <a:tailEnd/>
          </a:ln>
        </p:spPr>
        <p:txBody>
          <a:bodyPr>
            <a:spAutoFit/>
          </a:bodyPr>
          <a:lstStyle/>
          <a:p>
            <a:pPr algn="l">
              <a:spcBef>
                <a:spcPct val="50000"/>
              </a:spcBef>
            </a:pPr>
            <a:r>
              <a:rPr lang="de-DE" sz="2400" b="1">
                <a:latin typeface="Tahoma" pitchFamily="-106" charset="0"/>
              </a:rPr>
              <a:t>Sperrprotokoll des MGL</a:t>
            </a:r>
          </a:p>
        </p:txBody>
      </p:sp>
      <p:sp>
        <p:nvSpPr>
          <p:cNvPr id="43012" name="Text Box 41"/>
          <p:cNvSpPr txBox="1">
            <a:spLocks noChangeArrowheads="1"/>
          </p:cNvSpPr>
          <p:nvPr/>
        </p:nvSpPr>
        <p:spPr bwMode="auto">
          <a:xfrm>
            <a:off x="1143000" y="1314451"/>
            <a:ext cx="6858000" cy="3139321"/>
          </a:xfrm>
          <a:prstGeom prst="rect">
            <a:avLst/>
          </a:prstGeom>
          <a:noFill/>
          <a:ln w="12700">
            <a:noFill/>
            <a:miter lim="800000"/>
            <a:headEnd/>
            <a:tailEnd/>
          </a:ln>
        </p:spPr>
        <p:txBody>
          <a:bodyPr>
            <a:spAutoFit/>
          </a:bodyPr>
          <a:lstStyle/>
          <a:p>
            <a:pPr marL="342900" indent="-342900">
              <a:spcBef>
                <a:spcPct val="50000"/>
              </a:spcBef>
              <a:buClr>
                <a:schemeClr val="accent2"/>
              </a:buClr>
              <a:buFont typeface="Webdings" pitchFamily="-106" charset="2"/>
              <a:buAutoNum type="arabicPeriod"/>
            </a:pPr>
            <a:r>
              <a:rPr lang="de-DE">
                <a:latin typeface="Tahoma" pitchFamily="-106" charset="0"/>
              </a:rPr>
              <a:t>Bevor ein Knoten mit </a:t>
            </a:r>
            <a:r>
              <a:rPr lang="de-DE" i="1">
                <a:solidFill>
                  <a:srgbClr val="CC0099"/>
                </a:solidFill>
                <a:latin typeface="Tahoma" pitchFamily="-106" charset="0"/>
              </a:rPr>
              <a:t>S</a:t>
            </a:r>
            <a:r>
              <a:rPr lang="de-DE">
                <a:latin typeface="Tahoma" pitchFamily="-106" charset="0"/>
              </a:rPr>
              <a:t> oder </a:t>
            </a:r>
            <a:r>
              <a:rPr lang="de-DE" i="1">
                <a:solidFill>
                  <a:srgbClr val="CC0099"/>
                </a:solidFill>
                <a:latin typeface="Tahoma" pitchFamily="-106" charset="0"/>
              </a:rPr>
              <a:t>IS</a:t>
            </a:r>
            <a:r>
              <a:rPr lang="de-DE">
                <a:latin typeface="Tahoma" pitchFamily="-106" charset="0"/>
              </a:rPr>
              <a:t> gesperrt wird, müssen alle Vorgänger in der Hierarchie vom Sperrer (also der Transaktion, die die Sperre anfordert) im </a:t>
            </a:r>
            <a:r>
              <a:rPr lang="de-DE" i="1">
                <a:solidFill>
                  <a:srgbClr val="CC0099"/>
                </a:solidFill>
                <a:latin typeface="Tahoma" pitchFamily="-106" charset="0"/>
              </a:rPr>
              <a:t>IX</a:t>
            </a:r>
            <a:r>
              <a:rPr lang="de-DE">
                <a:latin typeface="Tahoma" pitchFamily="-106" charset="0"/>
              </a:rPr>
              <a:t>- oder </a:t>
            </a:r>
            <a:r>
              <a:rPr lang="de-DE" i="1">
                <a:solidFill>
                  <a:srgbClr val="CC0099"/>
                </a:solidFill>
                <a:latin typeface="Tahoma" pitchFamily="-106" charset="0"/>
              </a:rPr>
              <a:t>IS</a:t>
            </a:r>
            <a:r>
              <a:rPr lang="de-DE">
                <a:latin typeface="Tahoma" pitchFamily="-106" charset="0"/>
              </a:rPr>
              <a:t>-Modus gehalten werden.</a:t>
            </a:r>
          </a:p>
          <a:p>
            <a:pPr marL="342900" indent="-342900">
              <a:spcBef>
                <a:spcPct val="50000"/>
              </a:spcBef>
              <a:buClr>
                <a:schemeClr val="accent2"/>
              </a:buClr>
              <a:buFont typeface="Webdings" pitchFamily="-106" charset="2"/>
              <a:buAutoNum type="arabicPeriod"/>
            </a:pPr>
            <a:r>
              <a:rPr lang="de-DE">
                <a:latin typeface="Tahoma" pitchFamily="-106" charset="0"/>
              </a:rPr>
              <a:t>Bevor ein Knoten mit </a:t>
            </a:r>
            <a:r>
              <a:rPr lang="de-DE" i="1">
                <a:solidFill>
                  <a:srgbClr val="CC0099"/>
                </a:solidFill>
                <a:latin typeface="Tahoma" pitchFamily="-106" charset="0"/>
              </a:rPr>
              <a:t>X</a:t>
            </a:r>
            <a:r>
              <a:rPr lang="de-DE">
                <a:latin typeface="Tahoma" pitchFamily="-106" charset="0"/>
              </a:rPr>
              <a:t> oder </a:t>
            </a:r>
            <a:r>
              <a:rPr lang="de-DE" i="1">
                <a:solidFill>
                  <a:srgbClr val="CC0099"/>
                </a:solidFill>
                <a:latin typeface="Tahoma" pitchFamily="-106" charset="0"/>
              </a:rPr>
              <a:t>IX</a:t>
            </a:r>
            <a:r>
              <a:rPr lang="de-DE">
                <a:latin typeface="Tahoma" pitchFamily="-106" charset="0"/>
              </a:rPr>
              <a:t> gesperrt wird, müssen alle Vorgänger vom Sperrer im </a:t>
            </a:r>
            <a:r>
              <a:rPr lang="de-DE" i="1">
                <a:solidFill>
                  <a:srgbClr val="CC0099"/>
                </a:solidFill>
                <a:latin typeface="Tahoma" pitchFamily="-106" charset="0"/>
              </a:rPr>
              <a:t>IX</a:t>
            </a:r>
            <a:r>
              <a:rPr lang="de-DE">
                <a:latin typeface="Tahoma" pitchFamily="-106" charset="0"/>
              </a:rPr>
              <a:t>-Modus gehalten werden.</a:t>
            </a:r>
          </a:p>
          <a:p>
            <a:pPr marL="342900" indent="-342900">
              <a:spcBef>
                <a:spcPct val="50000"/>
              </a:spcBef>
              <a:buClr>
                <a:schemeClr val="accent2"/>
              </a:buClr>
              <a:buFont typeface="Webdings" pitchFamily="-106" charset="2"/>
              <a:buAutoNum type="arabicPeriod"/>
            </a:pPr>
            <a:r>
              <a:rPr lang="de-DE">
                <a:latin typeface="Tahoma" pitchFamily="-106" charset="0"/>
              </a:rPr>
              <a:t>Die Sperren werden von unten nach oben (bottom up) freigegeben, so dass bei keinem Knoten die Sperre freigegeben wird, wenn die betreffende Transaktion noch Nachfolger dieses Knotens gesperrt hat.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41</a:t>
            </a:fld>
            <a:endParaRPr lang="en-US" altLang="x-none"/>
          </a:p>
        </p:txBody>
      </p:sp>
    </p:spTree>
    <p:extLst>
      <p:ext uri="{BB962C8B-B14F-4D97-AF65-F5344CB8AC3E}">
        <p14:creationId xmlns:p14="http://schemas.microsoft.com/office/powerpoint/2010/main" val="1711054089"/>
      </p:ext>
    </p:extLst>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smtClean="0"/>
              <a:t>Datenbasis-Hierarchie mit Sperren</a:t>
            </a:r>
          </a:p>
        </p:txBody>
      </p:sp>
      <p:grpSp>
        <p:nvGrpSpPr>
          <p:cNvPr id="44035" name="Group 14"/>
          <p:cNvGrpSpPr>
            <a:grpSpLocks/>
          </p:cNvGrpSpPr>
          <p:nvPr/>
        </p:nvGrpSpPr>
        <p:grpSpPr bwMode="auto">
          <a:xfrm>
            <a:off x="2762253" y="3202782"/>
            <a:ext cx="1319214" cy="1556148"/>
            <a:chOff x="1700" y="2010"/>
            <a:chExt cx="1108" cy="1307"/>
          </a:xfrm>
        </p:grpSpPr>
        <p:sp>
          <p:nvSpPr>
            <p:cNvPr id="44095" name="AutoShape 3"/>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1</a:t>
              </a:r>
              <a:endParaRPr lang="de-DE" sz="1600" dirty="0"/>
            </a:p>
          </p:txBody>
        </p:sp>
        <p:sp>
          <p:nvSpPr>
            <p:cNvPr id="44093" name="AutoShape 7"/>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2</a:t>
              </a:r>
              <a:endParaRPr lang="de-DE" sz="1600" dirty="0"/>
            </a:p>
          </p:txBody>
        </p:sp>
        <p:sp>
          <p:nvSpPr>
            <p:cNvPr id="44091" name="AutoShape 10"/>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1</a:t>
              </a:r>
              <a:endParaRPr lang="de-DE" sz="1600" dirty="0"/>
            </a:p>
          </p:txBody>
        </p:sp>
        <p:cxnSp>
          <p:nvCxnSpPr>
            <p:cNvPr id="44089" name="AutoShape 12"/>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90" name="AutoShape 13"/>
            <p:cNvCxnSpPr>
              <a:cxnSpLocks noChangeShapeType="1"/>
              <a:stCxn id="44095" idx="6"/>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6" name="Group 15"/>
          <p:cNvGrpSpPr>
            <a:grpSpLocks/>
          </p:cNvGrpSpPr>
          <p:nvPr/>
        </p:nvGrpSpPr>
        <p:grpSpPr bwMode="auto">
          <a:xfrm>
            <a:off x="4381503" y="3202782"/>
            <a:ext cx="1319214" cy="1556148"/>
            <a:chOff x="1700" y="2010"/>
            <a:chExt cx="1108" cy="1307"/>
          </a:xfrm>
        </p:grpSpPr>
        <p:sp>
          <p:nvSpPr>
            <p:cNvPr id="44084" name="AutoShape 17"/>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2</a:t>
              </a:r>
              <a:endParaRPr lang="de-DE" sz="1600" dirty="0"/>
            </a:p>
          </p:txBody>
        </p:sp>
        <p:sp>
          <p:nvSpPr>
            <p:cNvPr id="44082" name="AutoShape 20"/>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4</a:t>
              </a:r>
              <a:endParaRPr lang="de-DE" sz="1600" dirty="0"/>
            </a:p>
          </p:txBody>
        </p:sp>
        <p:sp>
          <p:nvSpPr>
            <p:cNvPr id="44080" name="AutoShape 23"/>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3</a:t>
              </a:r>
              <a:endParaRPr lang="de-DE" sz="1600" dirty="0"/>
            </a:p>
          </p:txBody>
        </p:sp>
        <p:cxnSp>
          <p:nvCxnSpPr>
            <p:cNvPr id="44078" name="AutoShape 25"/>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79" name="AutoShape 26"/>
            <p:cNvCxnSpPr>
              <a:cxnSpLocks noChangeShapeType="1"/>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7" name="Group 27"/>
          <p:cNvGrpSpPr>
            <a:grpSpLocks/>
          </p:cNvGrpSpPr>
          <p:nvPr/>
        </p:nvGrpSpPr>
        <p:grpSpPr bwMode="auto">
          <a:xfrm>
            <a:off x="6000753" y="3202782"/>
            <a:ext cx="1319214" cy="1556148"/>
            <a:chOff x="1700" y="2010"/>
            <a:chExt cx="1108" cy="1307"/>
          </a:xfrm>
        </p:grpSpPr>
        <p:sp>
          <p:nvSpPr>
            <p:cNvPr id="44073" name="AutoShape 29"/>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1" baseline="-25000" dirty="0" smtClean="0"/>
                <a:t>3</a:t>
              </a:r>
              <a:endParaRPr lang="de-DE" sz="1600" dirty="0"/>
            </a:p>
          </p:txBody>
        </p:sp>
        <p:sp>
          <p:nvSpPr>
            <p:cNvPr id="44071" name="AutoShape 32"/>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6</a:t>
              </a:r>
              <a:endParaRPr lang="de-DE" sz="1600" dirty="0"/>
            </a:p>
          </p:txBody>
        </p:sp>
        <p:sp>
          <p:nvSpPr>
            <p:cNvPr id="44069" name="AutoShape 35"/>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5</a:t>
              </a:r>
              <a:endParaRPr lang="de-DE" sz="1600" dirty="0"/>
            </a:p>
          </p:txBody>
        </p:sp>
        <p:cxnSp>
          <p:nvCxnSpPr>
            <p:cNvPr id="44067" name="AutoShape 37"/>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68" name="AutoShape 38"/>
            <p:cNvCxnSpPr>
              <a:cxnSpLocks noChangeShapeType="1"/>
              <a:stCxn id="44073" idx="6"/>
            </p:cNvCxnSpPr>
            <p:nvPr/>
          </p:nvCxnSpPr>
          <p:spPr bwMode="auto">
            <a:xfrm>
              <a:off x="2482" y="2210"/>
              <a:ext cx="68" cy="737"/>
            </a:xfrm>
            <a:prstGeom prst="straightConnector1">
              <a:avLst/>
            </a:prstGeom>
            <a:noFill/>
            <a:ln w="12700">
              <a:solidFill>
                <a:schemeClr val="tx1"/>
              </a:solidFill>
              <a:round/>
              <a:headEnd/>
              <a:tailEnd/>
            </a:ln>
          </p:spPr>
        </p:cxnSp>
      </p:grpSp>
      <p:sp>
        <p:nvSpPr>
          <p:cNvPr id="44062" name="AutoShape 41"/>
          <p:cNvSpPr>
            <a:spLocks noChangeArrowheads="1"/>
          </p:cNvSpPr>
          <p:nvPr/>
        </p:nvSpPr>
        <p:spPr bwMode="auto">
          <a:xfrm>
            <a:off x="3976694" y="212297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1</a:t>
            </a:r>
            <a:endParaRPr lang="de-DE" sz="1600" dirty="0"/>
          </a:p>
        </p:txBody>
      </p:sp>
      <p:sp>
        <p:nvSpPr>
          <p:cNvPr id="44060" name="AutoShape 52"/>
          <p:cNvSpPr>
            <a:spLocks noChangeArrowheads="1"/>
          </p:cNvSpPr>
          <p:nvPr/>
        </p:nvSpPr>
        <p:spPr bwMode="auto">
          <a:xfrm>
            <a:off x="6405569" y="212297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2</a:t>
            </a:r>
            <a:endParaRPr lang="de-DE" sz="1600" dirty="0"/>
          </a:p>
        </p:txBody>
      </p:sp>
      <p:sp>
        <p:nvSpPr>
          <p:cNvPr id="44058" name="AutoShape 55"/>
          <p:cNvSpPr>
            <a:spLocks noChangeArrowheads="1"/>
          </p:cNvSpPr>
          <p:nvPr/>
        </p:nvSpPr>
        <p:spPr bwMode="auto">
          <a:xfrm>
            <a:off x="5056591" y="1043073"/>
            <a:ext cx="467055" cy="476071"/>
          </a:xfrm>
          <a:prstGeom prst="flowChartConnector">
            <a:avLst/>
          </a:prstGeom>
          <a:noFill/>
          <a:ln w="12700">
            <a:solidFill>
              <a:schemeClr val="tx1"/>
            </a:solidFill>
            <a:round/>
            <a:headEnd/>
            <a:tailEnd/>
          </a:ln>
        </p:spPr>
        <p:txBody>
          <a:bodyPr wrap="none" anchor="ctr">
            <a:spAutoFit/>
          </a:bodyPr>
          <a:lstStyle/>
          <a:p>
            <a:r>
              <a:rPr lang="de-DE" sz="1600" dirty="0" smtClean="0"/>
              <a:t>D</a:t>
            </a:r>
            <a:endParaRPr lang="de-DE" sz="1600" dirty="0"/>
          </a:p>
        </p:txBody>
      </p:sp>
      <p:cxnSp>
        <p:nvCxnSpPr>
          <p:cNvPr id="44041" name="AutoShape 57"/>
          <p:cNvCxnSpPr>
            <a:cxnSpLocks noChangeShapeType="1"/>
            <a:stCxn id="44058" idx="6"/>
            <a:endCxn id="44060" idx="0"/>
          </p:cNvCxnSpPr>
          <p:nvPr/>
        </p:nvCxnSpPr>
        <p:spPr bwMode="auto">
          <a:xfrm>
            <a:off x="5523646" y="1281109"/>
            <a:ext cx="1144754" cy="841861"/>
          </a:xfrm>
          <a:prstGeom prst="straightConnector1">
            <a:avLst/>
          </a:prstGeom>
          <a:noFill/>
          <a:ln w="12700">
            <a:solidFill>
              <a:schemeClr val="tx1"/>
            </a:solidFill>
            <a:round/>
            <a:headEnd/>
            <a:tailEnd/>
          </a:ln>
        </p:spPr>
      </p:cxnSp>
      <p:cxnSp>
        <p:nvCxnSpPr>
          <p:cNvPr id="44042" name="AutoShape 58"/>
          <p:cNvCxnSpPr>
            <a:cxnSpLocks noChangeShapeType="1"/>
            <a:endCxn id="44062" idx="0"/>
          </p:cNvCxnSpPr>
          <p:nvPr/>
        </p:nvCxnSpPr>
        <p:spPr bwMode="auto">
          <a:xfrm flipH="1">
            <a:off x="4239525" y="1281113"/>
            <a:ext cx="817061" cy="841857"/>
          </a:xfrm>
          <a:prstGeom prst="straightConnector1">
            <a:avLst/>
          </a:prstGeom>
          <a:noFill/>
          <a:ln w="12700">
            <a:solidFill>
              <a:schemeClr val="tx1"/>
            </a:solidFill>
            <a:round/>
            <a:headEnd/>
            <a:tailEnd/>
          </a:ln>
        </p:spPr>
      </p:cxnSp>
      <p:cxnSp>
        <p:nvCxnSpPr>
          <p:cNvPr id="44043" name="AutoShape 59"/>
          <p:cNvCxnSpPr>
            <a:cxnSpLocks noChangeShapeType="1"/>
            <a:stCxn id="44062" idx="5"/>
          </p:cNvCxnSpPr>
          <p:nvPr/>
        </p:nvCxnSpPr>
        <p:spPr bwMode="auto">
          <a:xfrm>
            <a:off x="4425375" y="2529322"/>
            <a:ext cx="563344" cy="709178"/>
          </a:xfrm>
          <a:prstGeom prst="straightConnector1">
            <a:avLst/>
          </a:prstGeom>
          <a:noFill/>
          <a:ln w="12700">
            <a:solidFill>
              <a:schemeClr val="tx1"/>
            </a:solidFill>
            <a:round/>
            <a:headEnd/>
            <a:tailEnd/>
          </a:ln>
        </p:spPr>
      </p:cxnSp>
      <p:cxnSp>
        <p:nvCxnSpPr>
          <p:cNvPr id="44044" name="AutoShape 60"/>
          <p:cNvCxnSpPr>
            <a:cxnSpLocks noChangeShapeType="1"/>
          </p:cNvCxnSpPr>
          <p:nvPr/>
        </p:nvCxnSpPr>
        <p:spPr bwMode="auto">
          <a:xfrm flipH="1">
            <a:off x="3369469" y="2361010"/>
            <a:ext cx="607219" cy="877490"/>
          </a:xfrm>
          <a:prstGeom prst="straightConnector1">
            <a:avLst/>
          </a:prstGeom>
          <a:noFill/>
          <a:ln w="12700">
            <a:solidFill>
              <a:schemeClr val="tx1"/>
            </a:solidFill>
            <a:round/>
            <a:headEnd/>
            <a:tailEnd/>
          </a:ln>
        </p:spPr>
      </p:cxnSp>
      <p:cxnSp>
        <p:nvCxnSpPr>
          <p:cNvPr id="44045" name="AutoShape 61"/>
          <p:cNvCxnSpPr>
            <a:cxnSpLocks noChangeShapeType="1"/>
          </p:cNvCxnSpPr>
          <p:nvPr/>
        </p:nvCxnSpPr>
        <p:spPr bwMode="auto">
          <a:xfrm>
            <a:off x="6607969" y="2563416"/>
            <a:ext cx="0" cy="675084"/>
          </a:xfrm>
          <a:prstGeom prst="straightConnector1">
            <a:avLst/>
          </a:prstGeom>
          <a:noFill/>
          <a:ln w="12700">
            <a:solidFill>
              <a:schemeClr val="tx1"/>
            </a:solidFill>
            <a:round/>
            <a:headEnd/>
            <a:tailEnd/>
          </a:ln>
        </p:spPr>
      </p:cxnSp>
      <p:sp>
        <p:nvSpPr>
          <p:cNvPr id="44046" name="Text Box 62"/>
          <p:cNvSpPr txBox="1">
            <a:spLocks noChangeArrowheads="1"/>
          </p:cNvSpPr>
          <p:nvPr/>
        </p:nvSpPr>
        <p:spPr bwMode="auto">
          <a:xfrm>
            <a:off x="5436394" y="1006079"/>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3</a:t>
            </a:r>
            <a:r>
              <a:rPr lang="de-DE" sz="1600" i="1">
                <a:solidFill>
                  <a:srgbClr val="FF0000"/>
                </a:solidFill>
                <a:latin typeface="Tahoma" pitchFamily="-106" charset="0"/>
              </a:rPr>
              <a:t>,IX)</a:t>
            </a:r>
          </a:p>
        </p:txBody>
      </p:sp>
      <p:sp>
        <p:nvSpPr>
          <p:cNvPr id="44047" name="Text Box 63"/>
          <p:cNvSpPr txBox="1">
            <a:spLocks noChangeArrowheads="1"/>
          </p:cNvSpPr>
          <p:nvPr/>
        </p:nvSpPr>
        <p:spPr bwMode="auto">
          <a:xfrm>
            <a:off x="3086100" y="211455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08" name="Text Box 64"/>
          <p:cNvSpPr txBox="1">
            <a:spLocks noChangeArrowheads="1"/>
          </p:cNvSpPr>
          <p:nvPr/>
        </p:nvSpPr>
        <p:spPr bwMode="auto">
          <a:xfrm>
            <a:off x="4514850" y="2114550"/>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,IS)</a:t>
            </a:r>
          </a:p>
        </p:txBody>
      </p:sp>
      <p:sp>
        <p:nvSpPr>
          <p:cNvPr id="44049" name="Text Box 65"/>
          <p:cNvSpPr txBox="1">
            <a:spLocks noChangeArrowheads="1"/>
          </p:cNvSpPr>
          <p:nvPr/>
        </p:nvSpPr>
        <p:spPr bwMode="auto">
          <a:xfrm>
            <a:off x="6915150" y="2171700"/>
            <a:ext cx="7429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3</a:t>
            </a:r>
            <a:r>
              <a:rPr lang="de-DE" sz="1600" i="1">
                <a:solidFill>
                  <a:srgbClr val="FF0000"/>
                </a:solidFill>
                <a:latin typeface="Tahoma" pitchFamily="-106" charset="0"/>
              </a:rPr>
              <a:t>,X)</a:t>
            </a:r>
          </a:p>
        </p:txBody>
      </p:sp>
      <p:sp>
        <p:nvSpPr>
          <p:cNvPr id="108610" name="Text Box 66"/>
          <p:cNvSpPr txBox="1">
            <a:spLocks noChangeArrowheads="1"/>
          </p:cNvSpPr>
          <p:nvPr/>
        </p:nvSpPr>
        <p:spPr bwMode="auto">
          <a:xfrm>
            <a:off x="5257800" y="3200400"/>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,S)</a:t>
            </a:r>
          </a:p>
        </p:txBody>
      </p:sp>
      <p:sp>
        <p:nvSpPr>
          <p:cNvPr id="44051" name="Text Box 67"/>
          <p:cNvSpPr txBox="1">
            <a:spLocks noChangeArrowheads="1"/>
          </p:cNvSpPr>
          <p:nvPr/>
        </p:nvSpPr>
        <p:spPr bwMode="auto">
          <a:xfrm>
            <a:off x="2286000" y="320040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,X)</a:t>
            </a:r>
          </a:p>
        </p:txBody>
      </p:sp>
      <p:sp>
        <p:nvSpPr>
          <p:cNvPr id="44052" name="Text Box 68"/>
          <p:cNvSpPr txBox="1">
            <a:spLocks noChangeArrowheads="1"/>
          </p:cNvSpPr>
          <p:nvPr/>
        </p:nvSpPr>
        <p:spPr bwMode="auto">
          <a:xfrm>
            <a:off x="4229100" y="91440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22" name="Text Box 78"/>
          <p:cNvSpPr txBox="1">
            <a:spLocks noChangeArrowheads="1"/>
          </p:cNvSpPr>
          <p:nvPr/>
        </p:nvSpPr>
        <p:spPr bwMode="auto">
          <a:xfrm>
            <a:off x="1257300" y="1085850"/>
            <a:ext cx="12573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Datenbasis</a:t>
            </a:r>
          </a:p>
        </p:txBody>
      </p:sp>
      <p:sp>
        <p:nvSpPr>
          <p:cNvPr id="108623" name="Text Box 79"/>
          <p:cNvSpPr txBox="1">
            <a:spLocks noChangeArrowheads="1"/>
          </p:cNvSpPr>
          <p:nvPr/>
        </p:nvSpPr>
        <p:spPr bwMode="auto">
          <a:xfrm>
            <a:off x="1257300" y="2012157"/>
            <a:ext cx="1200150" cy="584775"/>
          </a:xfrm>
          <a:prstGeom prst="rect">
            <a:avLst/>
          </a:prstGeom>
          <a:noFill/>
          <a:ln w="12700">
            <a:noFill/>
            <a:miter lim="800000"/>
            <a:headEnd/>
            <a:tailEnd/>
          </a:ln>
        </p:spPr>
        <p:txBody>
          <a:bodyPr>
            <a:spAutoFit/>
          </a:bodyPr>
          <a:lstStyle/>
          <a:p>
            <a:pPr algn="l"/>
            <a:r>
              <a:rPr lang="de-DE" sz="1600">
                <a:latin typeface="Tahoma" pitchFamily="-106" charset="0"/>
              </a:rPr>
              <a:t>Segmente</a:t>
            </a:r>
          </a:p>
          <a:p>
            <a:pPr algn="l"/>
            <a:r>
              <a:rPr lang="de-DE" sz="1600">
                <a:latin typeface="Tahoma" pitchFamily="-106" charset="0"/>
              </a:rPr>
              <a:t>(areas)</a:t>
            </a:r>
          </a:p>
        </p:txBody>
      </p:sp>
      <p:sp>
        <p:nvSpPr>
          <p:cNvPr id="108624" name="Text Box 80"/>
          <p:cNvSpPr txBox="1">
            <a:spLocks noChangeArrowheads="1"/>
          </p:cNvSpPr>
          <p:nvPr/>
        </p:nvSpPr>
        <p:spPr bwMode="auto">
          <a:xfrm>
            <a:off x="1314450" y="3200400"/>
            <a:ext cx="8001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Seiten</a:t>
            </a:r>
          </a:p>
        </p:txBody>
      </p:sp>
      <p:sp>
        <p:nvSpPr>
          <p:cNvPr id="108625" name="Text Box 81"/>
          <p:cNvSpPr txBox="1">
            <a:spLocks noChangeArrowheads="1"/>
          </p:cNvSpPr>
          <p:nvPr/>
        </p:nvSpPr>
        <p:spPr bwMode="auto">
          <a:xfrm>
            <a:off x="1314450" y="4343400"/>
            <a:ext cx="74295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Sätze</a:t>
            </a:r>
          </a:p>
        </p:txBody>
      </p:sp>
      <p:sp>
        <p:nvSpPr>
          <p:cNvPr id="108626" name="Text Box 82"/>
          <p:cNvSpPr txBox="1">
            <a:spLocks noChangeArrowheads="1"/>
          </p:cNvSpPr>
          <p:nvPr/>
        </p:nvSpPr>
        <p:spPr bwMode="auto">
          <a:xfrm>
            <a:off x="5381625" y="735806"/>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rPr>
              <a:t>(T2,IS)</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42</a:t>
            </a:fld>
            <a:endParaRPr lang="en-US" altLang="x-none"/>
          </a:p>
        </p:txBody>
      </p:sp>
    </p:spTree>
    <p:extLst>
      <p:ext uri="{BB962C8B-B14F-4D97-AF65-F5344CB8AC3E}">
        <p14:creationId xmlns:p14="http://schemas.microsoft.com/office/powerpoint/2010/main" val="55916247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626"/>
                                        </p:tgtEl>
                                        <p:attrNameLst>
                                          <p:attrName>style.visibility</p:attrName>
                                        </p:attrNameLst>
                                      </p:cBhvr>
                                      <p:to>
                                        <p:strVal val="visible"/>
                                      </p:to>
                                    </p:set>
                                    <p:animEffect transition="in" filter="blinds(horizontal)">
                                      <p:cBhvr>
                                        <p:cTn id="7" dur="500"/>
                                        <p:tgtEl>
                                          <p:spTgt spid="108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608"/>
                                        </p:tgtEl>
                                        <p:attrNameLst>
                                          <p:attrName>style.visibility</p:attrName>
                                        </p:attrNameLst>
                                      </p:cBhvr>
                                      <p:to>
                                        <p:strVal val="visible"/>
                                      </p:to>
                                    </p:set>
                                    <p:animEffect transition="in" filter="blinds(horizontal)">
                                      <p:cBhvr>
                                        <p:cTn id="12" dur="500"/>
                                        <p:tgtEl>
                                          <p:spTgt spid="1086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610"/>
                                        </p:tgtEl>
                                        <p:attrNameLst>
                                          <p:attrName>style.visibility</p:attrName>
                                        </p:attrNameLst>
                                      </p:cBhvr>
                                      <p:to>
                                        <p:strVal val="visible"/>
                                      </p:to>
                                    </p:set>
                                    <p:animEffect transition="in" filter="blinds(horizontal)">
                                      <p:cBhvr>
                                        <p:cTn id="17" dur="500"/>
                                        <p:tgtEl>
                                          <p:spTgt spid="1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8" grpId="0"/>
      <p:bldP spid="108610" grpId="0"/>
      <p:bldP spid="108626"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smtClean="0"/>
              <a:t>Datenbasis-Hierarchie mit Sperren</a:t>
            </a:r>
            <a:br>
              <a:rPr lang="de-DE" dirty="0" smtClean="0"/>
            </a:br>
            <a:endParaRPr lang="de-DE" dirty="0" smtClean="0"/>
          </a:p>
        </p:txBody>
      </p:sp>
      <p:grpSp>
        <p:nvGrpSpPr>
          <p:cNvPr id="44035" name="Group 14"/>
          <p:cNvGrpSpPr>
            <a:grpSpLocks/>
          </p:cNvGrpSpPr>
          <p:nvPr/>
        </p:nvGrpSpPr>
        <p:grpSpPr bwMode="auto">
          <a:xfrm>
            <a:off x="2762253" y="3202782"/>
            <a:ext cx="1319214" cy="1556148"/>
            <a:chOff x="1700" y="2010"/>
            <a:chExt cx="1108" cy="1307"/>
          </a:xfrm>
        </p:grpSpPr>
        <p:sp>
          <p:nvSpPr>
            <p:cNvPr id="44095" name="AutoShape 3"/>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1</a:t>
              </a:r>
              <a:endParaRPr lang="de-DE" sz="1600" dirty="0"/>
            </a:p>
          </p:txBody>
        </p:sp>
        <p:sp>
          <p:nvSpPr>
            <p:cNvPr id="44093" name="AutoShape 7"/>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2</a:t>
              </a:r>
              <a:endParaRPr lang="de-DE" sz="1600" dirty="0"/>
            </a:p>
          </p:txBody>
        </p:sp>
        <p:sp>
          <p:nvSpPr>
            <p:cNvPr id="44091" name="AutoShape 10"/>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1</a:t>
              </a:r>
              <a:endParaRPr lang="de-DE" sz="1600" dirty="0"/>
            </a:p>
          </p:txBody>
        </p:sp>
        <p:cxnSp>
          <p:nvCxnSpPr>
            <p:cNvPr id="44089" name="AutoShape 12"/>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90" name="AutoShape 13"/>
            <p:cNvCxnSpPr>
              <a:cxnSpLocks noChangeShapeType="1"/>
              <a:stCxn id="44095" idx="6"/>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6" name="Group 15"/>
          <p:cNvGrpSpPr>
            <a:grpSpLocks/>
          </p:cNvGrpSpPr>
          <p:nvPr/>
        </p:nvGrpSpPr>
        <p:grpSpPr bwMode="auto">
          <a:xfrm>
            <a:off x="4381503" y="3202782"/>
            <a:ext cx="1319214" cy="1556148"/>
            <a:chOff x="1700" y="2010"/>
            <a:chExt cx="1108" cy="1307"/>
          </a:xfrm>
        </p:grpSpPr>
        <p:sp>
          <p:nvSpPr>
            <p:cNvPr id="44084" name="AutoShape 17"/>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2</a:t>
              </a:r>
              <a:endParaRPr lang="de-DE" sz="1600" dirty="0"/>
            </a:p>
          </p:txBody>
        </p:sp>
        <p:sp>
          <p:nvSpPr>
            <p:cNvPr id="44082" name="AutoShape 20"/>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4</a:t>
              </a:r>
              <a:endParaRPr lang="de-DE" sz="1600" dirty="0"/>
            </a:p>
          </p:txBody>
        </p:sp>
        <p:sp>
          <p:nvSpPr>
            <p:cNvPr id="44080" name="AutoShape 23"/>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3</a:t>
              </a:r>
              <a:endParaRPr lang="de-DE" sz="1600" dirty="0"/>
            </a:p>
          </p:txBody>
        </p:sp>
        <p:cxnSp>
          <p:nvCxnSpPr>
            <p:cNvPr id="44078" name="AutoShape 25"/>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79" name="AutoShape 26"/>
            <p:cNvCxnSpPr>
              <a:cxnSpLocks noChangeShapeType="1"/>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7" name="Group 27"/>
          <p:cNvGrpSpPr>
            <a:grpSpLocks/>
          </p:cNvGrpSpPr>
          <p:nvPr/>
        </p:nvGrpSpPr>
        <p:grpSpPr bwMode="auto">
          <a:xfrm>
            <a:off x="6000753" y="3202782"/>
            <a:ext cx="1319214" cy="1556148"/>
            <a:chOff x="1700" y="2010"/>
            <a:chExt cx="1108" cy="1307"/>
          </a:xfrm>
        </p:grpSpPr>
        <p:sp>
          <p:nvSpPr>
            <p:cNvPr id="44073" name="AutoShape 29"/>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1" baseline="-25000" dirty="0" smtClean="0"/>
                <a:t>3</a:t>
              </a:r>
              <a:endParaRPr lang="de-DE" sz="1600" dirty="0"/>
            </a:p>
          </p:txBody>
        </p:sp>
        <p:sp>
          <p:nvSpPr>
            <p:cNvPr id="44071" name="AutoShape 32"/>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6</a:t>
              </a:r>
              <a:endParaRPr lang="de-DE" sz="1600" dirty="0"/>
            </a:p>
          </p:txBody>
        </p:sp>
        <p:sp>
          <p:nvSpPr>
            <p:cNvPr id="44069" name="AutoShape 35"/>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5</a:t>
              </a:r>
              <a:endParaRPr lang="de-DE" sz="1600" dirty="0"/>
            </a:p>
          </p:txBody>
        </p:sp>
        <p:cxnSp>
          <p:nvCxnSpPr>
            <p:cNvPr id="44067" name="AutoShape 37"/>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68" name="AutoShape 38"/>
            <p:cNvCxnSpPr>
              <a:cxnSpLocks noChangeShapeType="1"/>
              <a:stCxn id="44073" idx="6"/>
            </p:cNvCxnSpPr>
            <p:nvPr/>
          </p:nvCxnSpPr>
          <p:spPr bwMode="auto">
            <a:xfrm>
              <a:off x="2482" y="2210"/>
              <a:ext cx="68" cy="737"/>
            </a:xfrm>
            <a:prstGeom prst="straightConnector1">
              <a:avLst/>
            </a:prstGeom>
            <a:noFill/>
            <a:ln w="12700">
              <a:solidFill>
                <a:schemeClr val="tx1"/>
              </a:solidFill>
              <a:round/>
              <a:headEnd/>
              <a:tailEnd/>
            </a:ln>
          </p:spPr>
        </p:cxnSp>
      </p:grpSp>
      <p:sp>
        <p:nvSpPr>
          <p:cNvPr id="44062" name="AutoShape 41"/>
          <p:cNvSpPr>
            <a:spLocks noChangeArrowheads="1"/>
          </p:cNvSpPr>
          <p:nvPr/>
        </p:nvSpPr>
        <p:spPr bwMode="auto">
          <a:xfrm>
            <a:off x="3976694" y="212297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1</a:t>
            </a:r>
            <a:endParaRPr lang="de-DE" sz="1600" dirty="0"/>
          </a:p>
        </p:txBody>
      </p:sp>
      <p:sp>
        <p:nvSpPr>
          <p:cNvPr id="44060" name="AutoShape 52"/>
          <p:cNvSpPr>
            <a:spLocks noChangeArrowheads="1"/>
          </p:cNvSpPr>
          <p:nvPr/>
        </p:nvSpPr>
        <p:spPr bwMode="auto">
          <a:xfrm>
            <a:off x="6405569" y="212297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2</a:t>
            </a:r>
            <a:endParaRPr lang="de-DE" sz="1600" dirty="0"/>
          </a:p>
        </p:txBody>
      </p:sp>
      <p:sp>
        <p:nvSpPr>
          <p:cNvPr id="44058" name="AutoShape 55"/>
          <p:cNvSpPr>
            <a:spLocks noChangeArrowheads="1"/>
          </p:cNvSpPr>
          <p:nvPr/>
        </p:nvSpPr>
        <p:spPr bwMode="auto">
          <a:xfrm>
            <a:off x="5056591" y="1043073"/>
            <a:ext cx="467055" cy="476071"/>
          </a:xfrm>
          <a:prstGeom prst="flowChartConnector">
            <a:avLst/>
          </a:prstGeom>
          <a:noFill/>
          <a:ln w="12700">
            <a:solidFill>
              <a:schemeClr val="tx1"/>
            </a:solidFill>
            <a:round/>
            <a:headEnd/>
            <a:tailEnd/>
          </a:ln>
        </p:spPr>
        <p:txBody>
          <a:bodyPr wrap="none" anchor="ctr">
            <a:spAutoFit/>
          </a:bodyPr>
          <a:lstStyle/>
          <a:p>
            <a:r>
              <a:rPr lang="de-DE" sz="1600" dirty="0" smtClean="0"/>
              <a:t>D</a:t>
            </a:r>
            <a:endParaRPr lang="de-DE" sz="1600" dirty="0"/>
          </a:p>
        </p:txBody>
      </p:sp>
      <p:cxnSp>
        <p:nvCxnSpPr>
          <p:cNvPr id="44041" name="AutoShape 57"/>
          <p:cNvCxnSpPr>
            <a:cxnSpLocks noChangeShapeType="1"/>
            <a:stCxn id="44058" idx="6"/>
            <a:endCxn id="44060" idx="0"/>
          </p:cNvCxnSpPr>
          <p:nvPr/>
        </p:nvCxnSpPr>
        <p:spPr bwMode="auto">
          <a:xfrm>
            <a:off x="5523646" y="1281109"/>
            <a:ext cx="1144754" cy="841861"/>
          </a:xfrm>
          <a:prstGeom prst="straightConnector1">
            <a:avLst/>
          </a:prstGeom>
          <a:noFill/>
          <a:ln w="12700">
            <a:solidFill>
              <a:schemeClr val="tx1"/>
            </a:solidFill>
            <a:round/>
            <a:headEnd/>
            <a:tailEnd/>
          </a:ln>
        </p:spPr>
      </p:cxnSp>
      <p:cxnSp>
        <p:nvCxnSpPr>
          <p:cNvPr id="44042" name="AutoShape 58"/>
          <p:cNvCxnSpPr>
            <a:cxnSpLocks noChangeShapeType="1"/>
            <a:endCxn id="44062" idx="0"/>
          </p:cNvCxnSpPr>
          <p:nvPr/>
        </p:nvCxnSpPr>
        <p:spPr bwMode="auto">
          <a:xfrm flipH="1">
            <a:off x="4239525" y="1281113"/>
            <a:ext cx="817061" cy="841857"/>
          </a:xfrm>
          <a:prstGeom prst="straightConnector1">
            <a:avLst/>
          </a:prstGeom>
          <a:noFill/>
          <a:ln w="12700">
            <a:solidFill>
              <a:schemeClr val="tx1"/>
            </a:solidFill>
            <a:round/>
            <a:headEnd/>
            <a:tailEnd/>
          </a:ln>
        </p:spPr>
      </p:cxnSp>
      <p:cxnSp>
        <p:nvCxnSpPr>
          <p:cNvPr id="44043" name="AutoShape 59"/>
          <p:cNvCxnSpPr>
            <a:cxnSpLocks noChangeShapeType="1"/>
            <a:stCxn id="44062" idx="5"/>
          </p:cNvCxnSpPr>
          <p:nvPr/>
        </p:nvCxnSpPr>
        <p:spPr bwMode="auto">
          <a:xfrm>
            <a:off x="4425375" y="2529322"/>
            <a:ext cx="563344" cy="709178"/>
          </a:xfrm>
          <a:prstGeom prst="straightConnector1">
            <a:avLst/>
          </a:prstGeom>
          <a:noFill/>
          <a:ln w="12700">
            <a:solidFill>
              <a:schemeClr val="tx1"/>
            </a:solidFill>
            <a:round/>
            <a:headEnd/>
            <a:tailEnd/>
          </a:ln>
        </p:spPr>
      </p:cxnSp>
      <p:cxnSp>
        <p:nvCxnSpPr>
          <p:cNvPr id="44044" name="AutoShape 60"/>
          <p:cNvCxnSpPr>
            <a:cxnSpLocks noChangeShapeType="1"/>
          </p:cNvCxnSpPr>
          <p:nvPr/>
        </p:nvCxnSpPr>
        <p:spPr bwMode="auto">
          <a:xfrm flipH="1">
            <a:off x="3369469" y="2361010"/>
            <a:ext cx="607219" cy="877490"/>
          </a:xfrm>
          <a:prstGeom prst="straightConnector1">
            <a:avLst/>
          </a:prstGeom>
          <a:noFill/>
          <a:ln w="12700">
            <a:solidFill>
              <a:schemeClr val="tx1"/>
            </a:solidFill>
            <a:round/>
            <a:headEnd/>
            <a:tailEnd/>
          </a:ln>
        </p:spPr>
      </p:cxnSp>
      <p:cxnSp>
        <p:nvCxnSpPr>
          <p:cNvPr id="44045" name="AutoShape 61"/>
          <p:cNvCxnSpPr>
            <a:cxnSpLocks noChangeShapeType="1"/>
          </p:cNvCxnSpPr>
          <p:nvPr/>
        </p:nvCxnSpPr>
        <p:spPr bwMode="auto">
          <a:xfrm>
            <a:off x="6607969" y="2563416"/>
            <a:ext cx="0" cy="675084"/>
          </a:xfrm>
          <a:prstGeom prst="straightConnector1">
            <a:avLst/>
          </a:prstGeom>
          <a:noFill/>
          <a:ln w="12700">
            <a:solidFill>
              <a:schemeClr val="tx1"/>
            </a:solidFill>
            <a:round/>
            <a:headEnd/>
            <a:tailEnd/>
          </a:ln>
        </p:spPr>
      </p:cxnSp>
      <p:sp>
        <p:nvSpPr>
          <p:cNvPr id="44046" name="Text Box 62"/>
          <p:cNvSpPr txBox="1">
            <a:spLocks noChangeArrowheads="1"/>
          </p:cNvSpPr>
          <p:nvPr/>
        </p:nvSpPr>
        <p:spPr bwMode="auto">
          <a:xfrm>
            <a:off x="5436394" y="1006079"/>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3</a:t>
            </a:r>
            <a:r>
              <a:rPr lang="de-DE" sz="1600" i="1">
                <a:solidFill>
                  <a:srgbClr val="FF0000"/>
                </a:solidFill>
                <a:latin typeface="Tahoma" pitchFamily="-106" charset="0"/>
              </a:rPr>
              <a:t>,IX)</a:t>
            </a:r>
          </a:p>
        </p:txBody>
      </p:sp>
      <p:sp>
        <p:nvSpPr>
          <p:cNvPr id="44047" name="Text Box 63"/>
          <p:cNvSpPr txBox="1">
            <a:spLocks noChangeArrowheads="1"/>
          </p:cNvSpPr>
          <p:nvPr/>
        </p:nvSpPr>
        <p:spPr bwMode="auto">
          <a:xfrm>
            <a:off x="3086100" y="211455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08" name="Text Box 64"/>
          <p:cNvSpPr txBox="1">
            <a:spLocks noChangeArrowheads="1"/>
          </p:cNvSpPr>
          <p:nvPr/>
        </p:nvSpPr>
        <p:spPr bwMode="auto">
          <a:xfrm>
            <a:off x="4514850" y="2114550"/>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,IS)</a:t>
            </a:r>
          </a:p>
        </p:txBody>
      </p:sp>
      <p:sp>
        <p:nvSpPr>
          <p:cNvPr id="44049" name="Text Box 65"/>
          <p:cNvSpPr txBox="1">
            <a:spLocks noChangeArrowheads="1"/>
          </p:cNvSpPr>
          <p:nvPr/>
        </p:nvSpPr>
        <p:spPr bwMode="auto">
          <a:xfrm>
            <a:off x="6915150" y="2171700"/>
            <a:ext cx="7429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3</a:t>
            </a:r>
            <a:r>
              <a:rPr lang="de-DE" sz="1600" i="1">
                <a:solidFill>
                  <a:srgbClr val="FF0000"/>
                </a:solidFill>
                <a:latin typeface="Tahoma" pitchFamily="-106" charset="0"/>
              </a:rPr>
              <a:t>,X)</a:t>
            </a:r>
          </a:p>
        </p:txBody>
      </p:sp>
      <p:sp>
        <p:nvSpPr>
          <p:cNvPr id="108610" name="Text Box 66"/>
          <p:cNvSpPr txBox="1">
            <a:spLocks noChangeArrowheads="1"/>
          </p:cNvSpPr>
          <p:nvPr/>
        </p:nvSpPr>
        <p:spPr bwMode="auto">
          <a:xfrm>
            <a:off x="5257800" y="3200400"/>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,S)</a:t>
            </a:r>
          </a:p>
        </p:txBody>
      </p:sp>
      <p:sp>
        <p:nvSpPr>
          <p:cNvPr id="44051" name="Text Box 67"/>
          <p:cNvSpPr txBox="1">
            <a:spLocks noChangeArrowheads="1"/>
          </p:cNvSpPr>
          <p:nvPr/>
        </p:nvSpPr>
        <p:spPr bwMode="auto">
          <a:xfrm>
            <a:off x="2286000" y="320040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,X)</a:t>
            </a:r>
          </a:p>
        </p:txBody>
      </p:sp>
      <p:sp>
        <p:nvSpPr>
          <p:cNvPr id="44052" name="Text Box 68"/>
          <p:cNvSpPr txBox="1">
            <a:spLocks noChangeArrowheads="1"/>
          </p:cNvSpPr>
          <p:nvPr/>
        </p:nvSpPr>
        <p:spPr bwMode="auto">
          <a:xfrm>
            <a:off x="4229100" y="91440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22" name="Text Box 78"/>
          <p:cNvSpPr txBox="1">
            <a:spLocks noChangeArrowheads="1"/>
          </p:cNvSpPr>
          <p:nvPr/>
        </p:nvSpPr>
        <p:spPr bwMode="auto">
          <a:xfrm>
            <a:off x="1257300" y="1085850"/>
            <a:ext cx="12573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Datenbasis</a:t>
            </a:r>
          </a:p>
        </p:txBody>
      </p:sp>
      <p:sp>
        <p:nvSpPr>
          <p:cNvPr id="108623" name="Text Box 79"/>
          <p:cNvSpPr txBox="1">
            <a:spLocks noChangeArrowheads="1"/>
          </p:cNvSpPr>
          <p:nvPr/>
        </p:nvSpPr>
        <p:spPr bwMode="auto">
          <a:xfrm>
            <a:off x="1257300" y="2012157"/>
            <a:ext cx="1200150" cy="584775"/>
          </a:xfrm>
          <a:prstGeom prst="rect">
            <a:avLst/>
          </a:prstGeom>
          <a:noFill/>
          <a:ln w="12700">
            <a:noFill/>
            <a:miter lim="800000"/>
            <a:headEnd/>
            <a:tailEnd/>
          </a:ln>
        </p:spPr>
        <p:txBody>
          <a:bodyPr>
            <a:spAutoFit/>
          </a:bodyPr>
          <a:lstStyle/>
          <a:p>
            <a:pPr algn="l"/>
            <a:r>
              <a:rPr lang="de-DE" sz="1600">
                <a:latin typeface="Tahoma" pitchFamily="-106" charset="0"/>
              </a:rPr>
              <a:t>Segmente</a:t>
            </a:r>
          </a:p>
          <a:p>
            <a:pPr algn="l"/>
            <a:r>
              <a:rPr lang="de-DE" sz="1600">
                <a:latin typeface="Tahoma" pitchFamily="-106" charset="0"/>
              </a:rPr>
              <a:t>(areas)</a:t>
            </a:r>
          </a:p>
        </p:txBody>
      </p:sp>
      <p:sp>
        <p:nvSpPr>
          <p:cNvPr id="108624" name="Text Box 80"/>
          <p:cNvSpPr txBox="1">
            <a:spLocks noChangeArrowheads="1"/>
          </p:cNvSpPr>
          <p:nvPr/>
        </p:nvSpPr>
        <p:spPr bwMode="auto">
          <a:xfrm>
            <a:off x="1314450" y="3200400"/>
            <a:ext cx="8001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Seiten</a:t>
            </a:r>
          </a:p>
        </p:txBody>
      </p:sp>
      <p:sp>
        <p:nvSpPr>
          <p:cNvPr id="108625" name="Text Box 81"/>
          <p:cNvSpPr txBox="1">
            <a:spLocks noChangeArrowheads="1"/>
          </p:cNvSpPr>
          <p:nvPr/>
        </p:nvSpPr>
        <p:spPr bwMode="auto">
          <a:xfrm>
            <a:off x="1314450" y="4343400"/>
            <a:ext cx="74295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Sätze</a:t>
            </a:r>
          </a:p>
        </p:txBody>
      </p:sp>
      <p:sp>
        <p:nvSpPr>
          <p:cNvPr id="108626" name="Text Box 82"/>
          <p:cNvSpPr txBox="1">
            <a:spLocks noChangeArrowheads="1"/>
          </p:cNvSpPr>
          <p:nvPr/>
        </p:nvSpPr>
        <p:spPr bwMode="auto">
          <a:xfrm>
            <a:off x="5381625" y="735806"/>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rPr>
              <a:t>(T2,IS)</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43</a:t>
            </a:fld>
            <a:endParaRPr lang="en-US" altLang="x-none"/>
          </a:p>
        </p:txBody>
      </p:sp>
    </p:spTree>
    <p:extLst>
      <p:ext uri="{BB962C8B-B14F-4D97-AF65-F5344CB8AC3E}">
        <p14:creationId xmlns:p14="http://schemas.microsoft.com/office/powerpoint/2010/main" val="32482026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08626"/>
                                        </p:tgtEl>
                                        <p:attrNameLst>
                                          <p:attrName>style.visibility</p:attrName>
                                        </p:attrNameLst>
                                      </p:cBhvr>
                                      <p:to>
                                        <p:strVal val="visible"/>
                                      </p:to>
                                    </p:set>
                                    <p:animEffect transition="in" filter="blinds(horizontal)">
                                      <p:cBhvr>
                                        <p:cTn id="7" dur="500"/>
                                        <p:tgtEl>
                                          <p:spTgt spid="108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8608"/>
                                        </p:tgtEl>
                                        <p:attrNameLst>
                                          <p:attrName>style.visibility</p:attrName>
                                        </p:attrNameLst>
                                      </p:cBhvr>
                                      <p:to>
                                        <p:strVal val="visible"/>
                                      </p:to>
                                    </p:set>
                                    <p:animEffect transition="in" filter="blinds(horizontal)">
                                      <p:cBhvr>
                                        <p:cTn id="12" dur="500"/>
                                        <p:tgtEl>
                                          <p:spTgt spid="108608"/>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8610"/>
                                        </p:tgtEl>
                                        <p:attrNameLst>
                                          <p:attrName>style.visibility</p:attrName>
                                        </p:attrNameLst>
                                      </p:cBhvr>
                                      <p:to>
                                        <p:strVal val="visible"/>
                                      </p:to>
                                    </p:set>
                                    <p:animEffect transition="in" filter="blinds(horizontal)">
                                      <p:cBhvr>
                                        <p:cTn id="17" dur="500"/>
                                        <p:tgtEl>
                                          <p:spTgt spid="1086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608" grpId="0"/>
      <p:bldP spid="108610" grpId="0"/>
      <p:bldP spid="108626"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smtClean="0"/>
              <a:t>Datenbasis-Hierarchie mit Sperren</a:t>
            </a:r>
            <a:br>
              <a:rPr lang="de-DE" dirty="0" smtClean="0"/>
            </a:br>
            <a:r>
              <a:rPr lang="de-DE" sz="2400" dirty="0" smtClean="0"/>
              <a:t>(</a:t>
            </a:r>
            <a:r>
              <a:rPr lang="de-DE" sz="2400" dirty="0"/>
              <a:t>T</a:t>
            </a:r>
            <a:r>
              <a:rPr lang="de-DE" sz="2400" baseline="-25000" dirty="0"/>
              <a:t>4</a:t>
            </a:r>
            <a:r>
              <a:rPr lang="de-DE" sz="2400" dirty="0"/>
              <a:t> will s</a:t>
            </a:r>
            <a:r>
              <a:rPr lang="de-DE" sz="2400" baseline="-25000" dirty="0"/>
              <a:t>3</a:t>
            </a:r>
            <a:r>
              <a:rPr lang="de-DE" sz="2400" dirty="0"/>
              <a:t> ändern, T</a:t>
            </a:r>
            <a:r>
              <a:rPr lang="de-DE" sz="2400" baseline="-25000" dirty="0"/>
              <a:t>5</a:t>
            </a:r>
            <a:r>
              <a:rPr lang="de-DE" sz="2400" dirty="0"/>
              <a:t> will s</a:t>
            </a:r>
            <a:r>
              <a:rPr lang="de-DE" sz="2400" baseline="-25000" dirty="0"/>
              <a:t>5</a:t>
            </a:r>
            <a:r>
              <a:rPr lang="de-DE" sz="2400" dirty="0"/>
              <a:t> lesen, was passiert?)</a:t>
            </a:r>
            <a:endParaRPr lang="de-DE" dirty="0" smtClean="0"/>
          </a:p>
        </p:txBody>
      </p:sp>
      <p:grpSp>
        <p:nvGrpSpPr>
          <p:cNvPr id="44035" name="Group 14"/>
          <p:cNvGrpSpPr>
            <a:grpSpLocks/>
          </p:cNvGrpSpPr>
          <p:nvPr/>
        </p:nvGrpSpPr>
        <p:grpSpPr bwMode="auto">
          <a:xfrm>
            <a:off x="2762253" y="3449272"/>
            <a:ext cx="1319214" cy="1556148"/>
            <a:chOff x="1700" y="2010"/>
            <a:chExt cx="1108" cy="1307"/>
          </a:xfrm>
        </p:grpSpPr>
        <p:sp>
          <p:nvSpPr>
            <p:cNvPr id="44095" name="AutoShape 3"/>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1</a:t>
              </a:r>
              <a:endParaRPr lang="de-DE" sz="1600" dirty="0"/>
            </a:p>
          </p:txBody>
        </p:sp>
        <p:sp>
          <p:nvSpPr>
            <p:cNvPr id="44093" name="AutoShape 7"/>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2</a:t>
              </a:r>
              <a:endParaRPr lang="de-DE" sz="1600" dirty="0"/>
            </a:p>
          </p:txBody>
        </p:sp>
        <p:sp>
          <p:nvSpPr>
            <p:cNvPr id="44091" name="AutoShape 10"/>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1</a:t>
              </a:r>
              <a:endParaRPr lang="de-DE" sz="1600" dirty="0"/>
            </a:p>
          </p:txBody>
        </p:sp>
        <p:cxnSp>
          <p:nvCxnSpPr>
            <p:cNvPr id="44089" name="AutoShape 12"/>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90" name="AutoShape 13"/>
            <p:cNvCxnSpPr>
              <a:cxnSpLocks noChangeShapeType="1"/>
              <a:stCxn id="44095" idx="6"/>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6" name="Group 15"/>
          <p:cNvGrpSpPr>
            <a:grpSpLocks/>
          </p:cNvGrpSpPr>
          <p:nvPr/>
        </p:nvGrpSpPr>
        <p:grpSpPr bwMode="auto">
          <a:xfrm>
            <a:off x="4381503" y="3449272"/>
            <a:ext cx="1319214" cy="1556148"/>
            <a:chOff x="1700" y="2010"/>
            <a:chExt cx="1108" cy="1307"/>
          </a:xfrm>
        </p:grpSpPr>
        <p:sp>
          <p:nvSpPr>
            <p:cNvPr id="44084" name="AutoShape 17"/>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2</a:t>
              </a:r>
              <a:endParaRPr lang="de-DE" sz="1600" dirty="0"/>
            </a:p>
          </p:txBody>
        </p:sp>
        <p:sp>
          <p:nvSpPr>
            <p:cNvPr id="44082" name="AutoShape 20"/>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4</a:t>
              </a:r>
              <a:endParaRPr lang="de-DE" sz="1600" dirty="0"/>
            </a:p>
          </p:txBody>
        </p:sp>
        <p:sp>
          <p:nvSpPr>
            <p:cNvPr id="44080" name="AutoShape 23"/>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3</a:t>
              </a:r>
              <a:endParaRPr lang="de-DE" sz="1600" dirty="0"/>
            </a:p>
          </p:txBody>
        </p:sp>
        <p:cxnSp>
          <p:nvCxnSpPr>
            <p:cNvPr id="44078" name="AutoShape 25"/>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79" name="AutoShape 26"/>
            <p:cNvCxnSpPr>
              <a:cxnSpLocks noChangeShapeType="1"/>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7" name="Group 27"/>
          <p:cNvGrpSpPr>
            <a:grpSpLocks/>
          </p:cNvGrpSpPr>
          <p:nvPr/>
        </p:nvGrpSpPr>
        <p:grpSpPr bwMode="auto">
          <a:xfrm>
            <a:off x="6000753" y="3449272"/>
            <a:ext cx="1319214" cy="1556148"/>
            <a:chOff x="1700" y="2010"/>
            <a:chExt cx="1108" cy="1307"/>
          </a:xfrm>
        </p:grpSpPr>
        <p:sp>
          <p:nvSpPr>
            <p:cNvPr id="44073" name="AutoShape 29"/>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1" baseline="-25000" dirty="0" smtClean="0"/>
                <a:t>3</a:t>
              </a:r>
              <a:endParaRPr lang="de-DE" sz="1600" dirty="0"/>
            </a:p>
          </p:txBody>
        </p:sp>
        <p:sp>
          <p:nvSpPr>
            <p:cNvPr id="44071" name="AutoShape 32"/>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6</a:t>
              </a:r>
              <a:endParaRPr lang="de-DE" sz="1600" dirty="0"/>
            </a:p>
          </p:txBody>
        </p:sp>
        <p:sp>
          <p:nvSpPr>
            <p:cNvPr id="44069" name="AutoShape 35"/>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5</a:t>
              </a:r>
              <a:endParaRPr lang="de-DE" sz="1600" dirty="0"/>
            </a:p>
          </p:txBody>
        </p:sp>
        <p:cxnSp>
          <p:nvCxnSpPr>
            <p:cNvPr id="44067" name="AutoShape 37"/>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68" name="AutoShape 38"/>
            <p:cNvCxnSpPr>
              <a:cxnSpLocks noChangeShapeType="1"/>
              <a:stCxn id="44073" idx="6"/>
            </p:cNvCxnSpPr>
            <p:nvPr/>
          </p:nvCxnSpPr>
          <p:spPr bwMode="auto">
            <a:xfrm>
              <a:off x="2482" y="2210"/>
              <a:ext cx="68" cy="737"/>
            </a:xfrm>
            <a:prstGeom prst="straightConnector1">
              <a:avLst/>
            </a:prstGeom>
            <a:noFill/>
            <a:ln w="12700">
              <a:solidFill>
                <a:schemeClr val="tx1"/>
              </a:solidFill>
              <a:round/>
              <a:headEnd/>
              <a:tailEnd/>
            </a:ln>
          </p:spPr>
        </p:cxnSp>
      </p:grpSp>
      <p:sp>
        <p:nvSpPr>
          <p:cNvPr id="44062" name="AutoShape 41"/>
          <p:cNvSpPr>
            <a:spLocks noChangeArrowheads="1"/>
          </p:cNvSpPr>
          <p:nvPr/>
        </p:nvSpPr>
        <p:spPr bwMode="auto">
          <a:xfrm>
            <a:off x="3976694" y="236946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1</a:t>
            </a:r>
            <a:endParaRPr lang="de-DE" sz="1600" dirty="0"/>
          </a:p>
        </p:txBody>
      </p:sp>
      <p:sp>
        <p:nvSpPr>
          <p:cNvPr id="44060" name="AutoShape 52"/>
          <p:cNvSpPr>
            <a:spLocks noChangeArrowheads="1"/>
          </p:cNvSpPr>
          <p:nvPr/>
        </p:nvSpPr>
        <p:spPr bwMode="auto">
          <a:xfrm>
            <a:off x="6405569" y="2369460"/>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2</a:t>
            </a:r>
            <a:endParaRPr lang="de-DE" sz="1600" dirty="0"/>
          </a:p>
        </p:txBody>
      </p:sp>
      <p:sp>
        <p:nvSpPr>
          <p:cNvPr id="44058" name="AutoShape 55"/>
          <p:cNvSpPr>
            <a:spLocks noChangeArrowheads="1"/>
          </p:cNvSpPr>
          <p:nvPr/>
        </p:nvSpPr>
        <p:spPr bwMode="auto">
          <a:xfrm>
            <a:off x="5056591" y="1289563"/>
            <a:ext cx="467055" cy="476071"/>
          </a:xfrm>
          <a:prstGeom prst="flowChartConnector">
            <a:avLst/>
          </a:prstGeom>
          <a:noFill/>
          <a:ln w="12700">
            <a:solidFill>
              <a:schemeClr val="tx1"/>
            </a:solidFill>
            <a:round/>
            <a:headEnd/>
            <a:tailEnd/>
          </a:ln>
        </p:spPr>
        <p:txBody>
          <a:bodyPr wrap="none" anchor="ctr">
            <a:spAutoFit/>
          </a:bodyPr>
          <a:lstStyle/>
          <a:p>
            <a:r>
              <a:rPr lang="de-DE" sz="1600" dirty="0" smtClean="0"/>
              <a:t>D</a:t>
            </a:r>
            <a:endParaRPr lang="de-DE" sz="1600" dirty="0"/>
          </a:p>
        </p:txBody>
      </p:sp>
      <p:cxnSp>
        <p:nvCxnSpPr>
          <p:cNvPr id="44041" name="AutoShape 57"/>
          <p:cNvCxnSpPr>
            <a:cxnSpLocks noChangeShapeType="1"/>
            <a:stCxn id="44058" idx="6"/>
            <a:endCxn id="44060" idx="0"/>
          </p:cNvCxnSpPr>
          <p:nvPr/>
        </p:nvCxnSpPr>
        <p:spPr bwMode="auto">
          <a:xfrm>
            <a:off x="5523646" y="1527599"/>
            <a:ext cx="1144754" cy="841861"/>
          </a:xfrm>
          <a:prstGeom prst="straightConnector1">
            <a:avLst/>
          </a:prstGeom>
          <a:noFill/>
          <a:ln w="12700">
            <a:solidFill>
              <a:schemeClr val="tx1"/>
            </a:solidFill>
            <a:round/>
            <a:headEnd/>
            <a:tailEnd/>
          </a:ln>
        </p:spPr>
      </p:cxnSp>
      <p:cxnSp>
        <p:nvCxnSpPr>
          <p:cNvPr id="44042" name="AutoShape 58"/>
          <p:cNvCxnSpPr>
            <a:cxnSpLocks noChangeShapeType="1"/>
            <a:endCxn id="44062" idx="0"/>
          </p:cNvCxnSpPr>
          <p:nvPr/>
        </p:nvCxnSpPr>
        <p:spPr bwMode="auto">
          <a:xfrm flipH="1">
            <a:off x="4239525" y="1527603"/>
            <a:ext cx="817061" cy="841857"/>
          </a:xfrm>
          <a:prstGeom prst="straightConnector1">
            <a:avLst/>
          </a:prstGeom>
          <a:noFill/>
          <a:ln w="12700">
            <a:solidFill>
              <a:schemeClr val="tx1"/>
            </a:solidFill>
            <a:round/>
            <a:headEnd/>
            <a:tailEnd/>
          </a:ln>
        </p:spPr>
      </p:cxnSp>
      <p:cxnSp>
        <p:nvCxnSpPr>
          <p:cNvPr id="44043" name="AutoShape 59"/>
          <p:cNvCxnSpPr>
            <a:cxnSpLocks noChangeShapeType="1"/>
            <a:stCxn id="44062" idx="5"/>
          </p:cNvCxnSpPr>
          <p:nvPr/>
        </p:nvCxnSpPr>
        <p:spPr bwMode="auto">
          <a:xfrm>
            <a:off x="4425375" y="2775812"/>
            <a:ext cx="563344" cy="709178"/>
          </a:xfrm>
          <a:prstGeom prst="straightConnector1">
            <a:avLst/>
          </a:prstGeom>
          <a:noFill/>
          <a:ln w="12700">
            <a:solidFill>
              <a:schemeClr val="tx1"/>
            </a:solidFill>
            <a:round/>
            <a:headEnd/>
            <a:tailEnd/>
          </a:ln>
        </p:spPr>
      </p:cxnSp>
      <p:cxnSp>
        <p:nvCxnSpPr>
          <p:cNvPr id="44044" name="AutoShape 60"/>
          <p:cNvCxnSpPr>
            <a:cxnSpLocks noChangeShapeType="1"/>
          </p:cNvCxnSpPr>
          <p:nvPr/>
        </p:nvCxnSpPr>
        <p:spPr bwMode="auto">
          <a:xfrm flipH="1">
            <a:off x="3369469" y="2607500"/>
            <a:ext cx="607219" cy="877490"/>
          </a:xfrm>
          <a:prstGeom prst="straightConnector1">
            <a:avLst/>
          </a:prstGeom>
          <a:noFill/>
          <a:ln w="12700">
            <a:solidFill>
              <a:schemeClr val="tx1"/>
            </a:solidFill>
            <a:round/>
            <a:headEnd/>
            <a:tailEnd/>
          </a:ln>
        </p:spPr>
      </p:cxnSp>
      <p:cxnSp>
        <p:nvCxnSpPr>
          <p:cNvPr id="44045" name="AutoShape 61"/>
          <p:cNvCxnSpPr>
            <a:cxnSpLocks noChangeShapeType="1"/>
          </p:cNvCxnSpPr>
          <p:nvPr/>
        </p:nvCxnSpPr>
        <p:spPr bwMode="auto">
          <a:xfrm>
            <a:off x="6607969" y="2809906"/>
            <a:ext cx="0" cy="675084"/>
          </a:xfrm>
          <a:prstGeom prst="straightConnector1">
            <a:avLst/>
          </a:prstGeom>
          <a:noFill/>
          <a:ln w="12700">
            <a:solidFill>
              <a:schemeClr val="tx1"/>
            </a:solidFill>
            <a:round/>
            <a:headEnd/>
            <a:tailEnd/>
          </a:ln>
        </p:spPr>
      </p:cxnSp>
      <p:sp>
        <p:nvSpPr>
          <p:cNvPr id="44046" name="Text Box 62"/>
          <p:cNvSpPr txBox="1">
            <a:spLocks noChangeArrowheads="1"/>
          </p:cNvSpPr>
          <p:nvPr/>
        </p:nvSpPr>
        <p:spPr bwMode="auto">
          <a:xfrm>
            <a:off x="5436394" y="1252569"/>
            <a:ext cx="971550" cy="338554"/>
          </a:xfrm>
          <a:prstGeom prst="rect">
            <a:avLst/>
          </a:prstGeom>
          <a:noFill/>
          <a:ln w="12700">
            <a:noFill/>
            <a:miter lim="800000"/>
            <a:headEnd/>
            <a:tailEnd/>
          </a:ln>
        </p:spPr>
        <p:txBody>
          <a:bodyPr>
            <a:spAutoFit/>
          </a:bodyPr>
          <a:lstStyle/>
          <a:p>
            <a:pPr>
              <a:spcBef>
                <a:spcPct val="50000"/>
              </a:spcBef>
            </a:pPr>
            <a:r>
              <a:rPr lang="de-DE" sz="1600" i="1" dirty="0">
                <a:solidFill>
                  <a:srgbClr val="FF0000"/>
                </a:solidFill>
                <a:latin typeface="Tahoma" pitchFamily="-106" charset="0"/>
              </a:rPr>
              <a:t>(T</a:t>
            </a:r>
            <a:r>
              <a:rPr lang="de-DE" sz="1600" i="1" baseline="-25000" dirty="0">
                <a:solidFill>
                  <a:srgbClr val="FF0000"/>
                </a:solidFill>
                <a:latin typeface="Tahoma" pitchFamily="-106" charset="0"/>
              </a:rPr>
              <a:t>3</a:t>
            </a:r>
            <a:r>
              <a:rPr lang="de-DE" sz="1600" i="1" dirty="0">
                <a:solidFill>
                  <a:srgbClr val="FF0000"/>
                </a:solidFill>
                <a:latin typeface="Tahoma" pitchFamily="-106" charset="0"/>
              </a:rPr>
              <a:t>,IX)</a:t>
            </a:r>
          </a:p>
        </p:txBody>
      </p:sp>
      <p:sp>
        <p:nvSpPr>
          <p:cNvPr id="44047" name="Text Box 63"/>
          <p:cNvSpPr txBox="1">
            <a:spLocks noChangeArrowheads="1"/>
          </p:cNvSpPr>
          <p:nvPr/>
        </p:nvSpPr>
        <p:spPr bwMode="auto">
          <a:xfrm>
            <a:off x="3086100" y="236104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08" name="Text Box 64"/>
          <p:cNvSpPr txBox="1">
            <a:spLocks noChangeArrowheads="1"/>
          </p:cNvSpPr>
          <p:nvPr/>
        </p:nvSpPr>
        <p:spPr bwMode="auto">
          <a:xfrm>
            <a:off x="4514850" y="2361040"/>
            <a:ext cx="857250" cy="338554"/>
          </a:xfrm>
          <a:prstGeom prst="rect">
            <a:avLst/>
          </a:prstGeom>
          <a:noFill/>
          <a:ln w="12700">
            <a:noFill/>
            <a:miter lim="800000"/>
            <a:headEnd/>
            <a:tailEnd/>
          </a:ln>
        </p:spPr>
        <p:txBody>
          <a:bodyPr>
            <a:spAutoFit/>
          </a:bodyPr>
          <a:lstStyle/>
          <a:p>
            <a:pPr algn="l">
              <a:spcBef>
                <a:spcPct val="50000"/>
              </a:spcBef>
            </a:pPr>
            <a:r>
              <a:rPr lang="de-DE" sz="1600" i="1" dirty="0">
                <a:solidFill>
                  <a:srgbClr val="FF0000"/>
                </a:solidFill>
                <a:latin typeface="Tahoma" pitchFamily="-106" charset="0"/>
              </a:rPr>
              <a:t>(T</a:t>
            </a:r>
            <a:r>
              <a:rPr lang="de-DE" sz="1600" i="1" baseline="-25000" dirty="0">
                <a:solidFill>
                  <a:srgbClr val="FF0000"/>
                </a:solidFill>
                <a:latin typeface="Tahoma" pitchFamily="-106" charset="0"/>
              </a:rPr>
              <a:t>2</a:t>
            </a:r>
            <a:r>
              <a:rPr lang="de-DE" sz="1600" i="1" dirty="0">
                <a:solidFill>
                  <a:srgbClr val="FF0000"/>
                </a:solidFill>
                <a:latin typeface="Tahoma" pitchFamily="-106" charset="0"/>
              </a:rPr>
              <a:t>,IS)</a:t>
            </a:r>
          </a:p>
        </p:txBody>
      </p:sp>
      <p:sp>
        <p:nvSpPr>
          <p:cNvPr id="44049" name="Text Box 65"/>
          <p:cNvSpPr txBox="1">
            <a:spLocks noChangeArrowheads="1"/>
          </p:cNvSpPr>
          <p:nvPr/>
        </p:nvSpPr>
        <p:spPr bwMode="auto">
          <a:xfrm>
            <a:off x="6915150" y="2418190"/>
            <a:ext cx="742950" cy="338554"/>
          </a:xfrm>
          <a:prstGeom prst="rect">
            <a:avLst/>
          </a:prstGeom>
          <a:noFill/>
          <a:ln w="12700">
            <a:noFill/>
            <a:miter lim="800000"/>
            <a:headEnd/>
            <a:tailEnd/>
          </a:ln>
        </p:spPr>
        <p:txBody>
          <a:bodyPr>
            <a:spAutoFit/>
          </a:bodyPr>
          <a:lstStyle/>
          <a:p>
            <a:pPr algn="l">
              <a:spcBef>
                <a:spcPct val="50000"/>
              </a:spcBef>
            </a:pPr>
            <a:r>
              <a:rPr lang="de-DE" sz="1600" i="1" dirty="0">
                <a:solidFill>
                  <a:srgbClr val="FF0000"/>
                </a:solidFill>
                <a:latin typeface="Tahoma" pitchFamily="-106" charset="0"/>
              </a:rPr>
              <a:t>(T</a:t>
            </a:r>
            <a:r>
              <a:rPr lang="de-DE" sz="1600" i="1" baseline="-25000" dirty="0">
                <a:solidFill>
                  <a:srgbClr val="FF0000"/>
                </a:solidFill>
                <a:latin typeface="Tahoma" pitchFamily="-106" charset="0"/>
              </a:rPr>
              <a:t>3</a:t>
            </a:r>
            <a:r>
              <a:rPr lang="de-DE" sz="1600" i="1" dirty="0">
                <a:solidFill>
                  <a:srgbClr val="FF0000"/>
                </a:solidFill>
                <a:latin typeface="Tahoma" pitchFamily="-106" charset="0"/>
              </a:rPr>
              <a:t>,X)</a:t>
            </a:r>
          </a:p>
        </p:txBody>
      </p:sp>
      <p:sp>
        <p:nvSpPr>
          <p:cNvPr id="108610" name="Text Box 66"/>
          <p:cNvSpPr txBox="1">
            <a:spLocks noChangeArrowheads="1"/>
          </p:cNvSpPr>
          <p:nvPr/>
        </p:nvSpPr>
        <p:spPr bwMode="auto">
          <a:xfrm>
            <a:off x="5257800" y="3446890"/>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,S)</a:t>
            </a:r>
          </a:p>
        </p:txBody>
      </p:sp>
      <p:sp>
        <p:nvSpPr>
          <p:cNvPr id="44051" name="Text Box 67"/>
          <p:cNvSpPr txBox="1">
            <a:spLocks noChangeArrowheads="1"/>
          </p:cNvSpPr>
          <p:nvPr/>
        </p:nvSpPr>
        <p:spPr bwMode="auto">
          <a:xfrm>
            <a:off x="2286000" y="344689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,X)</a:t>
            </a:r>
          </a:p>
        </p:txBody>
      </p:sp>
      <p:sp>
        <p:nvSpPr>
          <p:cNvPr id="44052" name="Text Box 68"/>
          <p:cNvSpPr txBox="1">
            <a:spLocks noChangeArrowheads="1"/>
          </p:cNvSpPr>
          <p:nvPr/>
        </p:nvSpPr>
        <p:spPr bwMode="auto">
          <a:xfrm>
            <a:off x="4229100" y="1160890"/>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22" name="Text Box 78"/>
          <p:cNvSpPr txBox="1">
            <a:spLocks noChangeArrowheads="1"/>
          </p:cNvSpPr>
          <p:nvPr/>
        </p:nvSpPr>
        <p:spPr bwMode="auto">
          <a:xfrm>
            <a:off x="1257300" y="1332340"/>
            <a:ext cx="12573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Datenbasis</a:t>
            </a:r>
          </a:p>
        </p:txBody>
      </p:sp>
      <p:sp>
        <p:nvSpPr>
          <p:cNvPr id="108623" name="Text Box 79"/>
          <p:cNvSpPr txBox="1">
            <a:spLocks noChangeArrowheads="1"/>
          </p:cNvSpPr>
          <p:nvPr/>
        </p:nvSpPr>
        <p:spPr bwMode="auto">
          <a:xfrm>
            <a:off x="1257300" y="2258647"/>
            <a:ext cx="1200150" cy="584775"/>
          </a:xfrm>
          <a:prstGeom prst="rect">
            <a:avLst/>
          </a:prstGeom>
          <a:noFill/>
          <a:ln w="12700">
            <a:noFill/>
            <a:miter lim="800000"/>
            <a:headEnd/>
            <a:tailEnd/>
          </a:ln>
        </p:spPr>
        <p:txBody>
          <a:bodyPr>
            <a:spAutoFit/>
          </a:bodyPr>
          <a:lstStyle/>
          <a:p>
            <a:pPr algn="l"/>
            <a:r>
              <a:rPr lang="de-DE" sz="1600">
                <a:latin typeface="Tahoma" pitchFamily="-106" charset="0"/>
              </a:rPr>
              <a:t>Segmente</a:t>
            </a:r>
          </a:p>
          <a:p>
            <a:pPr algn="l"/>
            <a:r>
              <a:rPr lang="de-DE" sz="1600">
                <a:latin typeface="Tahoma" pitchFamily="-106" charset="0"/>
              </a:rPr>
              <a:t>(areas)</a:t>
            </a:r>
          </a:p>
        </p:txBody>
      </p:sp>
      <p:sp>
        <p:nvSpPr>
          <p:cNvPr id="108624" name="Text Box 80"/>
          <p:cNvSpPr txBox="1">
            <a:spLocks noChangeArrowheads="1"/>
          </p:cNvSpPr>
          <p:nvPr/>
        </p:nvSpPr>
        <p:spPr bwMode="auto">
          <a:xfrm>
            <a:off x="1314450" y="3446890"/>
            <a:ext cx="8001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Seiten</a:t>
            </a:r>
          </a:p>
        </p:txBody>
      </p:sp>
      <p:sp>
        <p:nvSpPr>
          <p:cNvPr id="108625" name="Text Box 81"/>
          <p:cNvSpPr txBox="1">
            <a:spLocks noChangeArrowheads="1"/>
          </p:cNvSpPr>
          <p:nvPr/>
        </p:nvSpPr>
        <p:spPr bwMode="auto">
          <a:xfrm>
            <a:off x="1314450" y="4589890"/>
            <a:ext cx="74295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Sätze</a:t>
            </a:r>
          </a:p>
        </p:txBody>
      </p:sp>
      <p:sp>
        <p:nvSpPr>
          <p:cNvPr id="108626" name="Text Box 82"/>
          <p:cNvSpPr txBox="1">
            <a:spLocks noChangeArrowheads="1"/>
          </p:cNvSpPr>
          <p:nvPr/>
        </p:nvSpPr>
        <p:spPr bwMode="auto">
          <a:xfrm>
            <a:off x="5381625" y="982296"/>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rPr>
              <a:t>(T2,IS)</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44</a:t>
            </a:fld>
            <a:endParaRPr lang="en-US" altLang="x-none"/>
          </a:p>
        </p:txBody>
      </p:sp>
    </p:spTree>
    <p:extLst>
      <p:ext uri="{BB962C8B-B14F-4D97-AF65-F5344CB8AC3E}">
        <p14:creationId xmlns:p14="http://schemas.microsoft.com/office/powerpoint/2010/main" val="21562689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4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40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6" grpId="0"/>
      <p:bldP spid="44049" grpId="0"/>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de-DE" dirty="0" smtClean="0"/>
              <a:t>Datenbasis-Hierarchie mit </a:t>
            </a:r>
            <a:r>
              <a:rPr lang="de-DE" b="1" dirty="0" smtClean="0"/>
              <a:t>blockierten Transaktionen</a:t>
            </a:r>
            <a:br>
              <a:rPr lang="de-DE" b="1" dirty="0" smtClean="0"/>
            </a:br>
            <a:r>
              <a:rPr lang="de-DE" sz="2400" dirty="0" smtClean="0"/>
              <a:t>(</a:t>
            </a:r>
            <a:r>
              <a:rPr lang="de-DE" sz="2400" dirty="0"/>
              <a:t>T</a:t>
            </a:r>
            <a:r>
              <a:rPr lang="de-DE" sz="2400" baseline="-25000" dirty="0"/>
              <a:t>4</a:t>
            </a:r>
            <a:r>
              <a:rPr lang="de-DE" sz="2400" dirty="0"/>
              <a:t> will s</a:t>
            </a:r>
            <a:r>
              <a:rPr lang="de-DE" sz="2400" baseline="-25000" dirty="0"/>
              <a:t>3</a:t>
            </a:r>
            <a:r>
              <a:rPr lang="de-DE" sz="2400" dirty="0"/>
              <a:t> ändern, T</a:t>
            </a:r>
            <a:r>
              <a:rPr lang="de-DE" sz="2400" baseline="-25000" dirty="0"/>
              <a:t>5</a:t>
            </a:r>
            <a:r>
              <a:rPr lang="de-DE" sz="2400" dirty="0"/>
              <a:t> will s</a:t>
            </a:r>
            <a:r>
              <a:rPr lang="de-DE" sz="2400" baseline="-25000" dirty="0"/>
              <a:t>5</a:t>
            </a:r>
            <a:r>
              <a:rPr lang="de-DE" sz="2400" dirty="0"/>
              <a:t> lesen, was passiert?)</a:t>
            </a:r>
            <a:endParaRPr lang="de-DE" dirty="0" smtClean="0"/>
          </a:p>
        </p:txBody>
      </p:sp>
      <p:grpSp>
        <p:nvGrpSpPr>
          <p:cNvPr id="44035" name="Group 14"/>
          <p:cNvGrpSpPr>
            <a:grpSpLocks/>
          </p:cNvGrpSpPr>
          <p:nvPr/>
        </p:nvGrpSpPr>
        <p:grpSpPr bwMode="auto">
          <a:xfrm>
            <a:off x="2786106" y="3345687"/>
            <a:ext cx="1319214" cy="1556148"/>
            <a:chOff x="1700" y="2010"/>
            <a:chExt cx="1108" cy="1307"/>
          </a:xfrm>
        </p:grpSpPr>
        <p:sp>
          <p:nvSpPr>
            <p:cNvPr id="44095" name="AutoShape 3"/>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1</a:t>
              </a:r>
              <a:endParaRPr lang="de-DE" sz="1600" dirty="0"/>
            </a:p>
          </p:txBody>
        </p:sp>
        <p:sp>
          <p:nvSpPr>
            <p:cNvPr id="44093" name="AutoShape 7"/>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2</a:t>
              </a:r>
              <a:endParaRPr lang="de-DE" sz="1600" dirty="0"/>
            </a:p>
          </p:txBody>
        </p:sp>
        <p:sp>
          <p:nvSpPr>
            <p:cNvPr id="44091" name="AutoShape 10"/>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1</a:t>
              </a:r>
              <a:endParaRPr lang="de-DE" sz="1600" dirty="0"/>
            </a:p>
          </p:txBody>
        </p:sp>
        <p:cxnSp>
          <p:nvCxnSpPr>
            <p:cNvPr id="44089" name="AutoShape 12"/>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90" name="AutoShape 13"/>
            <p:cNvCxnSpPr>
              <a:cxnSpLocks noChangeShapeType="1"/>
              <a:stCxn id="44095" idx="6"/>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6" name="Group 15"/>
          <p:cNvGrpSpPr>
            <a:grpSpLocks/>
          </p:cNvGrpSpPr>
          <p:nvPr/>
        </p:nvGrpSpPr>
        <p:grpSpPr bwMode="auto">
          <a:xfrm>
            <a:off x="4405356" y="3345687"/>
            <a:ext cx="1319214" cy="1556148"/>
            <a:chOff x="1700" y="2010"/>
            <a:chExt cx="1108" cy="1307"/>
          </a:xfrm>
        </p:grpSpPr>
        <p:sp>
          <p:nvSpPr>
            <p:cNvPr id="44084" name="AutoShape 17"/>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aseline="-25000" dirty="0" smtClean="0"/>
                <a:t>2</a:t>
              </a:r>
              <a:endParaRPr lang="de-DE" sz="1600" dirty="0"/>
            </a:p>
          </p:txBody>
        </p:sp>
        <p:sp>
          <p:nvSpPr>
            <p:cNvPr id="44082" name="AutoShape 20"/>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4</a:t>
              </a:r>
              <a:endParaRPr lang="de-DE" sz="1600" dirty="0"/>
            </a:p>
          </p:txBody>
        </p:sp>
        <p:sp>
          <p:nvSpPr>
            <p:cNvPr id="44080" name="AutoShape 23"/>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3</a:t>
              </a:r>
              <a:endParaRPr lang="de-DE" sz="1600" dirty="0"/>
            </a:p>
          </p:txBody>
        </p:sp>
        <p:cxnSp>
          <p:nvCxnSpPr>
            <p:cNvPr id="44078" name="AutoShape 25"/>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79" name="AutoShape 26"/>
            <p:cNvCxnSpPr>
              <a:cxnSpLocks noChangeShapeType="1"/>
            </p:cNvCxnSpPr>
            <p:nvPr/>
          </p:nvCxnSpPr>
          <p:spPr bwMode="auto">
            <a:xfrm>
              <a:off x="2482" y="2210"/>
              <a:ext cx="68" cy="737"/>
            </a:xfrm>
            <a:prstGeom prst="straightConnector1">
              <a:avLst/>
            </a:prstGeom>
            <a:noFill/>
            <a:ln w="12700">
              <a:solidFill>
                <a:schemeClr val="tx1"/>
              </a:solidFill>
              <a:round/>
              <a:headEnd/>
              <a:tailEnd/>
            </a:ln>
          </p:spPr>
        </p:cxnSp>
      </p:grpSp>
      <p:grpSp>
        <p:nvGrpSpPr>
          <p:cNvPr id="44037" name="Group 27"/>
          <p:cNvGrpSpPr>
            <a:grpSpLocks/>
          </p:cNvGrpSpPr>
          <p:nvPr/>
        </p:nvGrpSpPr>
        <p:grpSpPr bwMode="auto">
          <a:xfrm>
            <a:off x="6024606" y="3345687"/>
            <a:ext cx="1319214" cy="1556148"/>
            <a:chOff x="1700" y="2010"/>
            <a:chExt cx="1108" cy="1307"/>
          </a:xfrm>
        </p:grpSpPr>
        <p:sp>
          <p:nvSpPr>
            <p:cNvPr id="44073" name="AutoShape 29"/>
            <p:cNvSpPr>
              <a:spLocks noChangeArrowheads="1"/>
            </p:cNvSpPr>
            <p:nvPr/>
          </p:nvSpPr>
          <p:spPr bwMode="auto">
            <a:xfrm>
              <a:off x="2040" y="2010"/>
              <a:ext cx="442" cy="400"/>
            </a:xfrm>
            <a:prstGeom prst="flowChartConnector">
              <a:avLst/>
            </a:prstGeom>
            <a:noFill/>
            <a:ln w="12700">
              <a:solidFill>
                <a:schemeClr val="tx1"/>
              </a:solidFill>
              <a:round/>
              <a:headEnd/>
              <a:tailEnd/>
            </a:ln>
          </p:spPr>
          <p:txBody>
            <a:bodyPr wrap="none" anchor="ctr">
              <a:spAutoFit/>
            </a:bodyPr>
            <a:lstStyle/>
            <a:p>
              <a:r>
                <a:rPr lang="de-DE" sz="1600" dirty="0" smtClean="0"/>
                <a:t>p</a:t>
              </a:r>
              <a:r>
                <a:rPr lang="de-DE" sz="1600" b="1" baseline="-25000" dirty="0" smtClean="0"/>
                <a:t>3</a:t>
              </a:r>
              <a:endParaRPr lang="de-DE" sz="1600" dirty="0"/>
            </a:p>
          </p:txBody>
        </p:sp>
        <p:sp>
          <p:nvSpPr>
            <p:cNvPr id="44071" name="AutoShape 32"/>
            <p:cNvSpPr>
              <a:spLocks noChangeArrowheads="1"/>
            </p:cNvSpPr>
            <p:nvPr/>
          </p:nvSpPr>
          <p:spPr bwMode="auto">
            <a:xfrm>
              <a:off x="238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6</a:t>
              </a:r>
              <a:endParaRPr lang="de-DE" sz="1600" dirty="0"/>
            </a:p>
          </p:txBody>
        </p:sp>
        <p:sp>
          <p:nvSpPr>
            <p:cNvPr id="44069" name="AutoShape 35"/>
            <p:cNvSpPr>
              <a:spLocks noChangeArrowheads="1"/>
            </p:cNvSpPr>
            <p:nvPr/>
          </p:nvSpPr>
          <p:spPr bwMode="auto">
            <a:xfrm>
              <a:off x="1700" y="2917"/>
              <a:ext cx="428" cy="400"/>
            </a:xfrm>
            <a:prstGeom prst="flowChartConnector">
              <a:avLst/>
            </a:prstGeom>
            <a:noFill/>
            <a:ln w="12700">
              <a:solidFill>
                <a:schemeClr val="tx1"/>
              </a:solidFill>
              <a:round/>
              <a:headEnd/>
              <a:tailEnd/>
            </a:ln>
          </p:spPr>
          <p:txBody>
            <a:bodyPr wrap="none" anchor="ctr">
              <a:spAutoFit/>
            </a:bodyPr>
            <a:lstStyle/>
            <a:p>
              <a:r>
                <a:rPr lang="de-DE" sz="1600" dirty="0" smtClean="0"/>
                <a:t>s</a:t>
              </a:r>
              <a:r>
                <a:rPr lang="de-DE" sz="1600" baseline="-25000" dirty="0" smtClean="0"/>
                <a:t>5</a:t>
              </a:r>
              <a:endParaRPr lang="de-DE" sz="1600" dirty="0"/>
            </a:p>
          </p:txBody>
        </p:sp>
        <p:cxnSp>
          <p:nvCxnSpPr>
            <p:cNvPr id="44067" name="AutoShape 37"/>
            <p:cNvCxnSpPr>
              <a:cxnSpLocks noChangeShapeType="1"/>
            </p:cNvCxnSpPr>
            <p:nvPr/>
          </p:nvCxnSpPr>
          <p:spPr bwMode="auto">
            <a:xfrm flipH="1">
              <a:off x="1870" y="2210"/>
              <a:ext cx="170" cy="737"/>
            </a:xfrm>
            <a:prstGeom prst="straightConnector1">
              <a:avLst/>
            </a:prstGeom>
            <a:noFill/>
            <a:ln w="12700">
              <a:solidFill>
                <a:schemeClr val="tx1"/>
              </a:solidFill>
              <a:round/>
              <a:headEnd/>
              <a:tailEnd/>
            </a:ln>
          </p:spPr>
        </p:cxnSp>
        <p:cxnSp>
          <p:nvCxnSpPr>
            <p:cNvPr id="44068" name="AutoShape 38"/>
            <p:cNvCxnSpPr>
              <a:cxnSpLocks noChangeShapeType="1"/>
              <a:stCxn id="44073" idx="6"/>
            </p:cNvCxnSpPr>
            <p:nvPr/>
          </p:nvCxnSpPr>
          <p:spPr bwMode="auto">
            <a:xfrm>
              <a:off x="2482" y="2210"/>
              <a:ext cx="68" cy="737"/>
            </a:xfrm>
            <a:prstGeom prst="straightConnector1">
              <a:avLst/>
            </a:prstGeom>
            <a:noFill/>
            <a:ln w="12700">
              <a:solidFill>
                <a:schemeClr val="tx1"/>
              </a:solidFill>
              <a:round/>
              <a:headEnd/>
              <a:tailEnd/>
            </a:ln>
          </p:spPr>
        </p:cxnSp>
      </p:grpSp>
      <p:sp>
        <p:nvSpPr>
          <p:cNvPr id="44062" name="AutoShape 41"/>
          <p:cNvSpPr>
            <a:spLocks noChangeArrowheads="1"/>
          </p:cNvSpPr>
          <p:nvPr/>
        </p:nvSpPr>
        <p:spPr bwMode="auto">
          <a:xfrm>
            <a:off x="4000547" y="2265875"/>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1</a:t>
            </a:r>
            <a:endParaRPr lang="de-DE" sz="1600" dirty="0"/>
          </a:p>
        </p:txBody>
      </p:sp>
      <p:sp>
        <p:nvSpPr>
          <p:cNvPr id="44060" name="AutoShape 52"/>
          <p:cNvSpPr>
            <a:spLocks noChangeArrowheads="1"/>
          </p:cNvSpPr>
          <p:nvPr/>
        </p:nvSpPr>
        <p:spPr bwMode="auto">
          <a:xfrm>
            <a:off x="6429422" y="2265875"/>
            <a:ext cx="525662" cy="476071"/>
          </a:xfrm>
          <a:prstGeom prst="flowChartConnector">
            <a:avLst/>
          </a:prstGeom>
          <a:noFill/>
          <a:ln w="12700">
            <a:solidFill>
              <a:schemeClr val="tx1"/>
            </a:solidFill>
            <a:round/>
            <a:headEnd/>
            <a:tailEnd/>
          </a:ln>
        </p:spPr>
        <p:txBody>
          <a:bodyPr wrap="none" anchor="ctr">
            <a:spAutoFit/>
          </a:bodyPr>
          <a:lstStyle/>
          <a:p>
            <a:r>
              <a:rPr lang="de-DE" sz="1600" dirty="0" smtClean="0"/>
              <a:t>a</a:t>
            </a:r>
            <a:r>
              <a:rPr lang="de-DE" sz="1600" baseline="-25000" dirty="0" smtClean="0"/>
              <a:t>2</a:t>
            </a:r>
            <a:endParaRPr lang="de-DE" sz="1600" dirty="0"/>
          </a:p>
        </p:txBody>
      </p:sp>
      <p:sp>
        <p:nvSpPr>
          <p:cNvPr id="44058" name="AutoShape 55"/>
          <p:cNvSpPr>
            <a:spLocks noChangeArrowheads="1"/>
          </p:cNvSpPr>
          <p:nvPr/>
        </p:nvSpPr>
        <p:spPr bwMode="auto">
          <a:xfrm>
            <a:off x="5080444" y="1185978"/>
            <a:ext cx="467055" cy="476071"/>
          </a:xfrm>
          <a:prstGeom prst="flowChartConnector">
            <a:avLst/>
          </a:prstGeom>
          <a:noFill/>
          <a:ln w="12700">
            <a:solidFill>
              <a:schemeClr val="tx1"/>
            </a:solidFill>
            <a:round/>
            <a:headEnd/>
            <a:tailEnd/>
          </a:ln>
        </p:spPr>
        <p:txBody>
          <a:bodyPr wrap="none" anchor="ctr">
            <a:spAutoFit/>
          </a:bodyPr>
          <a:lstStyle/>
          <a:p>
            <a:r>
              <a:rPr lang="de-DE" sz="1600" dirty="0" smtClean="0"/>
              <a:t>D</a:t>
            </a:r>
            <a:endParaRPr lang="de-DE" sz="1600" dirty="0"/>
          </a:p>
        </p:txBody>
      </p:sp>
      <p:cxnSp>
        <p:nvCxnSpPr>
          <p:cNvPr id="44041" name="AutoShape 57"/>
          <p:cNvCxnSpPr>
            <a:cxnSpLocks noChangeShapeType="1"/>
            <a:stCxn id="44058" idx="6"/>
            <a:endCxn id="44060" idx="0"/>
          </p:cNvCxnSpPr>
          <p:nvPr/>
        </p:nvCxnSpPr>
        <p:spPr bwMode="auto">
          <a:xfrm>
            <a:off x="5547499" y="1424014"/>
            <a:ext cx="1144754" cy="841861"/>
          </a:xfrm>
          <a:prstGeom prst="straightConnector1">
            <a:avLst/>
          </a:prstGeom>
          <a:noFill/>
          <a:ln w="12700">
            <a:solidFill>
              <a:schemeClr val="tx1"/>
            </a:solidFill>
            <a:round/>
            <a:headEnd/>
            <a:tailEnd/>
          </a:ln>
        </p:spPr>
      </p:cxnSp>
      <p:cxnSp>
        <p:nvCxnSpPr>
          <p:cNvPr id="44042" name="AutoShape 58"/>
          <p:cNvCxnSpPr>
            <a:cxnSpLocks noChangeShapeType="1"/>
            <a:endCxn id="44062" idx="0"/>
          </p:cNvCxnSpPr>
          <p:nvPr/>
        </p:nvCxnSpPr>
        <p:spPr bwMode="auto">
          <a:xfrm flipH="1">
            <a:off x="4263378" y="1424018"/>
            <a:ext cx="817061" cy="841857"/>
          </a:xfrm>
          <a:prstGeom prst="straightConnector1">
            <a:avLst/>
          </a:prstGeom>
          <a:noFill/>
          <a:ln w="12700">
            <a:solidFill>
              <a:schemeClr val="tx1"/>
            </a:solidFill>
            <a:round/>
            <a:headEnd/>
            <a:tailEnd/>
          </a:ln>
        </p:spPr>
      </p:cxnSp>
      <p:cxnSp>
        <p:nvCxnSpPr>
          <p:cNvPr id="44043" name="AutoShape 59"/>
          <p:cNvCxnSpPr>
            <a:cxnSpLocks noChangeShapeType="1"/>
            <a:stCxn id="44062" idx="5"/>
          </p:cNvCxnSpPr>
          <p:nvPr/>
        </p:nvCxnSpPr>
        <p:spPr bwMode="auto">
          <a:xfrm>
            <a:off x="4449228" y="2672227"/>
            <a:ext cx="563344" cy="709178"/>
          </a:xfrm>
          <a:prstGeom prst="straightConnector1">
            <a:avLst/>
          </a:prstGeom>
          <a:noFill/>
          <a:ln w="12700">
            <a:solidFill>
              <a:schemeClr val="tx1"/>
            </a:solidFill>
            <a:round/>
            <a:headEnd/>
            <a:tailEnd/>
          </a:ln>
        </p:spPr>
      </p:cxnSp>
      <p:cxnSp>
        <p:nvCxnSpPr>
          <p:cNvPr id="44044" name="AutoShape 60"/>
          <p:cNvCxnSpPr>
            <a:cxnSpLocks noChangeShapeType="1"/>
          </p:cNvCxnSpPr>
          <p:nvPr/>
        </p:nvCxnSpPr>
        <p:spPr bwMode="auto">
          <a:xfrm flipH="1">
            <a:off x="3393322" y="2503915"/>
            <a:ext cx="607219" cy="877490"/>
          </a:xfrm>
          <a:prstGeom prst="straightConnector1">
            <a:avLst/>
          </a:prstGeom>
          <a:noFill/>
          <a:ln w="12700">
            <a:solidFill>
              <a:schemeClr val="tx1"/>
            </a:solidFill>
            <a:round/>
            <a:headEnd/>
            <a:tailEnd/>
          </a:ln>
        </p:spPr>
      </p:cxnSp>
      <p:cxnSp>
        <p:nvCxnSpPr>
          <p:cNvPr id="44045" name="AutoShape 61"/>
          <p:cNvCxnSpPr>
            <a:cxnSpLocks noChangeShapeType="1"/>
          </p:cNvCxnSpPr>
          <p:nvPr/>
        </p:nvCxnSpPr>
        <p:spPr bwMode="auto">
          <a:xfrm>
            <a:off x="6631822" y="2706321"/>
            <a:ext cx="0" cy="675084"/>
          </a:xfrm>
          <a:prstGeom prst="straightConnector1">
            <a:avLst/>
          </a:prstGeom>
          <a:noFill/>
          <a:ln w="12700">
            <a:solidFill>
              <a:schemeClr val="tx1"/>
            </a:solidFill>
            <a:round/>
            <a:headEnd/>
            <a:tailEnd/>
          </a:ln>
        </p:spPr>
      </p:cxnSp>
      <p:sp>
        <p:nvSpPr>
          <p:cNvPr id="44046" name="Text Box 62"/>
          <p:cNvSpPr txBox="1">
            <a:spLocks noChangeArrowheads="1"/>
          </p:cNvSpPr>
          <p:nvPr/>
        </p:nvSpPr>
        <p:spPr bwMode="auto">
          <a:xfrm>
            <a:off x="5460247" y="1148984"/>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3</a:t>
            </a:r>
            <a:r>
              <a:rPr lang="de-DE" sz="1600" i="1">
                <a:solidFill>
                  <a:srgbClr val="FF0000"/>
                </a:solidFill>
                <a:latin typeface="Tahoma" pitchFamily="-106" charset="0"/>
              </a:rPr>
              <a:t>,IX)</a:t>
            </a:r>
          </a:p>
        </p:txBody>
      </p:sp>
      <p:sp>
        <p:nvSpPr>
          <p:cNvPr id="44047" name="Text Box 63"/>
          <p:cNvSpPr txBox="1">
            <a:spLocks noChangeArrowheads="1"/>
          </p:cNvSpPr>
          <p:nvPr/>
        </p:nvSpPr>
        <p:spPr bwMode="auto">
          <a:xfrm>
            <a:off x="3109953" y="2257455"/>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,IX)</a:t>
            </a:r>
          </a:p>
        </p:txBody>
      </p:sp>
      <p:sp>
        <p:nvSpPr>
          <p:cNvPr id="108610" name="Text Box 66"/>
          <p:cNvSpPr txBox="1">
            <a:spLocks noChangeArrowheads="1"/>
          </p:cNvSpPr>
          <p:nvPr/>
        </p:nvSpPr>
        <p:spPr bwMode="auto">
          <a:xfrm>
            <a:off x="5281653" y="3343305"/>
            <a:ext cx="857250" cy="338554"/>
          </a:xfrm>
          <a:prstGeom prst="rect">
            <a:avLst/>
          </a:prstGeom>
          <a:noFill/>
          <a:ln w="12700">
            <a:noFill/>
            <a:miter lim="800000"/>
            <a:headEnd/>
            <a:tailEnd/>
          </a:ln>
        </p:spPr>
        <p:txBody>
          <a:bodyPr>
            <a:spAutoFit/>
          </a:bodyPr>
          <a:lstStyle/>
          <a:p>
            <a:pPr algn="l">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2</a:t>
            </a:r>
            <a:r>
              <a:rPr lang="de-DE" sz="1600" i="1">
                <a:solidFill>
                  <a:srgbClr val="FF0000"/>
                </a:solidFill>
                <a:latin typeface="Tahoma" pitchFamily="-106" charset="0"/>
              </a:rPr>
              <a:t>,S)</a:t>
            </a:r>
          </a:p>
        </p:txBody>
      </p:sp>
      <p:sp>
        <p:nvSpPr>
          <p:cNvPr id="44051" name="Text Box 67"/>
          <p:cNvSpPr txBox="1">
            <a:spLocks noChangeArrowheads="1"/>
          </p:cNvSpPr>
          <p:nvPr/>
        </p:nvSpPr>
        <p:spPr bwMode="auto">
          <a:xfrm>
            <a:off x="2309853" y="3343305"/>
            <a:ext cx="8572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latin typeface="Tahoma" pitchFamily="-106" charset="0"/>
              </a:rPr>
              <a:t>(T</a:t>
            </a:r>
            <a:r>
              <a:rPr lang="de-DE" sz="1600" i="1" baseline="-25000">
                <a:solidFill>
                  <a:srgbClr val="FF0000"/>
                </a:solidFill>
                <a:latin typeface="Tahoma" pitchFamily="-106" charset="0"/>
              </a:rPr>
              <a:t>1</a:t>
            </a:r>
            <a:r>
              <a:rPr lang="de-DE" sz="1600" i="1">
                <a:solidFill>
                  <a:srgbClr val="FF0000"/>
                </a:solidFill>
                <a:latin typeface="Tahoma" pitchFamily="-106" charset="0"/>
              </a:rPr>
              <a:t>,X)</a:t>
            </a:r>
          </a:p>
        </p:txBody>
      </p:sp>
      <p:sp>
        <p:nvSpPr>
          <p:cNvPr id="44052" name="Text Box 68"/>
          <p:cNvSpPr txBox="1">
            <a:spLocks noChangeArrowheads="1"/>
          </p:cNvSpPr>
          <p:nvPr/>
        </p:nvSpPr>
        <p:spPr bwMode="auto">
          <a:xfrm>
            <a:off x="4105320" y="878993"/>
            <a:ext cx="882676" cy="830997"/>
          </a:xfrm>
          <a:prstGeom prst="rect">
            <a:avLst/>
          </a:prstGeom>
          <a:noFill/>
          <a:ln w="12700">
            <a:noFill/>
            <a:miter lim="800000"/>
            <a:headEnd/>
            <a:tailEnd/>
          </a:ln>
        </p:spPr>
        <p:txBody>
          <a:bodyPr wrap="square">
            <a:spAutoFit/>
          </a:bodyPr>
          <a:lstStyle/>
          <a:p>
            <a:pPr>
              <a:spcBef>
                <a:spcPct val="50000"/>
              </a:spcBef>
            </a:pPr>
            <a:r>
              <a:rPr lang="de-DE" sz="1600" b="1" i="1" dirty="0" smtClean="0">
                <a:solidFill>
                  <a:srgbClr val="FF0000"/>
                </a:solidFill>
                <a:latin typeface="Tahoma" pitchFamily="-106" charset="0"/>
              </a:rPr>
              <a:t>(T</a:t>
            </a:r>
            <a:r>
              <a:rPr lang="de-DE" sz="1600" b="1" i="1" baseline="-25000" dirty="0" smtClean="0">
                <a:solidFill>
                  <a:srgbClr val="FF0000"/>
                </a:solidFill>
                <a:latin typeface="Tahoma" pitchFamily="-106" charset="0"/>
              </a:rPr>
              <a:t>5</a:t>
            </a:r>
            <a:r>
              <a:rPr lang="de-DE" sz="1600" b="1" i="1" dirty="0" smtClean="0">
                <a:solidFill>
                  <a:srgbClr val="FF0000"/>
                </a:solidFill>
                <a:latin typeface="Tahoma" pitchFamily="-106" charset="0"/>
              </a:rPr>
              <a:t>,IS</a:t>
            </a:r>
            <a:r>
              <a:rPr lang="de-DE" sz="1600" b="1" i="1" dirty="0" smtClean="0">
                <a:solidFill>
                  <a:srgbClr val="FF0000"/>
                </a:solidFill>
                <a:latin typeface="Tahoma" pitchFamily="-106" charset="0"/>
              </a:rPr>
              <a:t>)(</a:t>
            </a:r>
            <a:r>
              <a:rPr lang="de-DE" sz="1600" i="1" dirty="0" smtClean="0">
                <a:solidFill>
                  <a:srgbClr val="FF0000"/>
                </a:solidFill>
                <a:latin typeface="Tahoma" pitchFamily="-106" charset="0"/>
              </a:rPr>
              <a:t>T</a:t>
            </a:r>
            <a:r>
              <a:rPr lang="de-DE" sz="1600" i="1" baseline="-25000" dirty="0" smtClean="0">
                <a:solidFill>
                  <a:srgbClr val="FF0000"/>
                </a:solidFill>
                <a:latin typeface="Tahoma" pitchFamily="-106" charset="0"/>
              </a:rPr>
              <a:t>1</a:t>
            </a:r>
            <a:r>
              <a:rPr lang="de-DE" sz="1600" i="1" dirty="0" smtClean="0">
                <a:solidFill>
                  <a:srgbClr val="FF0000"/>
                </a:solidFill>
                <a:latin typeface="Tahoma" pitchFamily="-106" charset="0"/>
              </a:rPr>
              <a:t>,IX</a:t>
            </a:r>
            <a:r>
              <a:rPr lang="de-DE" sz="1600" b="1" i="1" dirty="0" smtClean="0">
                <a:solidFill>
                  <a:srgbClr val="FF0000"/>
                </a:solidFill>
                <a:latin typeface="Tahoma" pitchFamily="-106" charset="0"/>
              </a:rPr>
              <a:t>)(T</a:t>
            </a:r>
            <a:r>
              <a:rPr lang="de-DE" sz="1600" b="1" i="1" baseline="-25000" dirty="0" smtClean="0">
                <a:solidFill>
                  <a:srgbClr val="FF0000"/>
                </a:solidFill>
                <a:latin typeface="Tahoma" pitchFamily="-106" charset="0"/>
              </a:rPr>
              <a:t>4</a:t>
            </a:r>
            <a:r>
              <a:rPr lang="de-DE" sz="1600" b="1" i="1" dirty="0" smtClean="0">
                <a:solidFill>
                  <a:srgbClr val="FF0000"/>
                </a:solidFill>
                <a:latin typeface="Tahoma" pitchFamily="-106" charset="0"/>
              </a:rPr>
              <a:t>,IX)</a:t>
            </a:r>
            <a:endParaRPr lang="de-DE" sz="1600" b="1" i="1" dirty="0">
              <a:solidFill>
                <a:srgbClr val="FF0000"/>
              </a:solidFill>
              <a:latin typeface="Tahoma" pitchFamily="-106" charset="0"/>
            </a:endParaRPr>
          </a:p>
        </p:txBody>
      </p:sp>
      <p:sp>
        <p:nvSpPr>
          <p:cNvPr id="108622" name="Text Box 78"/>
          <p:cNvSpPr txBox="1">
            <a:spLocks noChangeArrowheads="1"/>
          </p:cNvSpPr>
          <p:nvPr/>
        </p:nvSpPr>
        <p:spPr bwMode="auto">
          <a:xfrm>
            <a:off x="1281153" y="1228755"/>
            <a:ext cx="12573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Datenbasis</a:t>
            </a:r>
          </a:p>
        </p:txBody>
      </p:sp>
      <p:sp>
        <p:nvSpPr>
          <p:cNvPr id="108623" name="Text Box 79"/>
          <p:cNvSpPr txBox="1">
            <a:spLocks noChangeArrowheads="1"/>
          </p:cNvSpPr>
          <p:nvPr/>
        </p:nvSpPr>
        <p:spPr bwMode="auto">
          <a:xfrm>
            <a:off x="1281153" y="2155062"/>
            <a:ext cx="1200150" cy="584775"/>
          </a:xfrm>
          <a:prstGeom prst="rect">
            <a:avLst/>
          </a:prstGeom>
          <a:noFill/>
          <a:ln w="12700">
            <a:noFill/>
            <a:miter lim="800000"/>
            <a:headEnd/>
            <a:tailEnd/>
          </a:ln>
        </p:spPr>
        <p:txBody>
          <a:bodyPr>
            <a:spAutoFit/>
          </a:bodyPr>
          <a:lstStyle/>
          <a:p>
            <a:pPr algn="l"/>
            <a:r>
              <a:rPr lang="de-DE" sz="1600">
                <a:latin typeface="Tahoma" pitchFamily="-106" charset="0"/>
              </a:rPr>
              <a:t>Segmente</a:t>
            </a:r>
          </a:p>
          <a:p>
            <a:pPr algn="l"/>
            <a:r>
              <a:rPr lang="de-DE" sz="1600">
                <a:latin typeface="Tahoma" pitchFamily="-106" charset="0"/>
              </a:rPr>
              <a:t>(areas)</a:t>
            </a:r>
          </a:p>
        </p:txBody>
      </p:sp>
      <p:sp>
        <p:nvSpPr>
          <p:cNvPr id="108624" name="Text Box 80"/>
          <p:cNvSpPr txBox="1">
            <a:spLocks noChangeArrowheads="1"/>
          </p:cNvSpPr>
          <p:nvPr/>
        </p:nvSpPr>
        <p:spPr bwMode="auto">
          <a:xfrm>
            <a:off x="1338303" y="3343305"/>
            <a:ext cx="80010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Seiten</a:t>
            </a:r>
          </a:p>
        </p:txBody>
      </p:sp>
      <p:sp>
        <p:nvSpPr>
          <p:cNvPr id="108625" name="Text Box 81"/>
          <p:cNvSpPr txBox="1">
            <a:spLocks noChangeArrowheads="1"/>
          </p:cNvSpPr>
          <p:nvPr/>
        </p:nvSpPr>
        <p:spPr bwMode="auto">
          <a:xfrm>
            <a:off x="1338303" y="4486305"/>
            <a:ext cx="742950" cy="338554"/>
          </a:xfrm>
          <a:prstGeom prst="rect">
            <a:avLst/>
          </a:prstGeom>
          <a:noFill/>
          <a:ln w="12700">
            <a:noFill/>
            <a:miter lim="800000"/>
            <a:headEnd/>
            <a:tailEnd/>
          </a:ln>
        </p:spPr>
        <p:txBody>
          <a:bodyPr>
            <a:spAutoFit/>
          </a:bodyPr>
          <a:lstStyle/>
          <a:p>
            <a:pPr algn="l">
              <a:spcBef>
                <a:spcPct val="50000"/>
              </a:spcBef>
            </a:pPr>
            <a:r>
              <a:rPr lang="de-DE" sz="1600">
                <a:latin typeface="Tahoma" pitchFamily="-106" charset="0"/>
              </a:rPr>
              <a:t>Sätze</a:t>
            </a:r>
          </a:p>
        </p:txBody>
      </p:sp>
      <p:sp>
        <p:nvSpPr>
          <p:cNvPr id="108626" name="Text Box 82"/>
          <p:cNvSpPr txBox="1">
            <a:spLocks noChangeArrowheads="1"/>
          </p:cNvSpPr>
          <p:nvPr/>
        </p:nvSpPr>
        <p:spPr bwMode="auto">
          <a:xfrm>
            <a:off x="5405478" y="878711"/>
            <a:ext cx="971550" cy="338554"/>
          </a:xfrm>
          <a:prstGeom prst="rect">
            <a:avLst/>
          </a:prstGeom>
          <a:noFill/>
          <a:ln w="12700">
            <a:noFill/>
            <a:miter lim="800000"/>
            <a:headEnd/>
            <a:tailEnd/>
          </a:ln>
        </p:spPr>
        <p:txBody>
          <a:bodyPr>
            <a:spAutoFit/>
          </a:bodyPr>
          <a:lstStyle/>
          <a:p>
            <a:pPr>
              <a:spcBef>
                <a:spcPct val="50000"/>
              </a:spcBef>
            </a:pPr>
            <a:r>
              <a:rPr lang="de-DE" sz="1600" i="1">
                <a:solidFill>
                  <a:srgbClr val="FF0000"/>
                </a:solidFill>
              </a:rPr>
              <a:t>(T2,IS)</a:t>
            </a:r>
          </a:p>
        </p:txBody>
      </p:sp>
      <p:sp>
        <p:nvSpPr>
          <p:cNvPr id="41" name="Text Box 56"/>
          <p:cNvSpPr txBox="1">
            <a:spLocks noChangeArrowheads="1"/>
          </p:cNvSpPr>
          <p:nvPr/>
        </p:nvSpPr>
        <p:spPr bwMode="auto">
          <a:xfrm>
            <a:off x="6915785" y="2092740"/>
            <a:ext cx="869464" cy="584775"/>
          </a:xfrm>
          <a:prstGeom prst="rect">
            <a:avLst/>
          </a:prstGeom>
          <a:noFill/>
          <a:ln w="12700">
            <a:noFill/>
            <a:miter lim="800000"/>
            <a:headEnd/>
            <a:tailEnd/>
          </a:ln>
        </p:spPr>
        <p:txBody>
          <a:bodyPr wrap="square">
            <a:spAutoFit/>
          </a:bodyPr>
          <a:lstStyle/>
          <a:p>
            <a:pPr algn="l"/>
            <a:r>
              <a:rPr lang="de-DE" sz="1600" i="1" dirty="0">
                <a:solidFill>
                  <a:srgbClr val="FF0000"/>
                </a:solidFill>
                <a:latin typeface="Tahoma" pitchFamily="-106" charset="0"/>
              </a:rPr>
              <a:t>(T</a:t>
            </a:r>
            <a:r>
              <a:rPr lang="de-DE" sz="1600" i="1" baseline="-25000" dirty="0">
                <a:solidFill>
                  <a:srgbClr val="FF0000"/>
                </a:solidFill>
                <a:latin typeface="Tahoma" pitchFamily="-106" charset="0"/>
              </a:rPr>
              <a:t>3</a:t>
            </a:r>
            <a:r>
              <a:rPr lang="de-DE" sz="1600" i="1" dirty="0">
                <a:solidFill>
                  <a:srgbClr val="FF0000"/>
                </a:solidFill>
                <a:latin typeface="Tahoma" pitchFamily="-106" charset="0"/>
              </a:rPr>
              <a:t>,X)</a:t>
            </a:r>
          </a:p>
          <a:p>
            <a:pPr algn="l"/>
            <a:r>
              <a:rPr lang="de-DE" sz="1600" b="1" i="1" dirty="0">
                <a:solidFill>
                  <a:srgbClr val="FF0000"/>
                </a:solidFill>
                <a:latin typeface="Tahoma" pitchFamily="-106" charset="0"/>
              </a:rPr>
              <a:t>(T</a:t>
            </a:r>
            <a:r>
              <a:rPr lang="de-DE" sz="1600" b="1" i="1" baseline="-25000" dirty="0">
                <a:solidFill>
                  <a:srgbClr val="FF0000"/>
                </a:solidFill>
                <a:latin typeface="Tahoma" pitchFamily="-106" charset="0"/>
              </a:rPr>
              <a:t>5</a:t>
            </a:r>
            <a:r>
              <a:rPr lang="de-DE" sz="1600" b="1" i="1" dirty="0">
                <a:solidFill>
                  <a:srgbClr val="FF0000"/>
                </a:solidFill>
                <a:latin typeface="Tahoma" pitchFamily="-106" charset="0"/>
              </a:rPr>
              <a:t>,IS)</a:t>
            </a:r>
          </a:p>
        </p:txBody>
      </p:sp>
      <p:sp>
        <p:nvSpPr>
          <p:cNvPr id="42" name="Line 65"/>
          <p:cNvSpPr>
            <a:spLocks noChangeShapeType="1"/>
          </p:cNvSpPr>
          <p:nvPr/>
        </p:nvSpPr>
        <p:spPr bwMode="auto">
          <a:xfrm flipV="1">
            <a:off x="6915785" y="2426732"/>
            <a:ext cx="857250" cy="228600"/>
          </a:xfrm>
          <a:prstGeom prst="line">
            <a:avLst/>
          </a:prstGeom>
          <a:noFill/>
          <a:ln w="12700">
            <a:solidFill>
              <a:schemeClr val="tx1"/>
            </a:solidFill>
            <a:round/>
            <a:headEnd/>
            <a:tailEnd/>
          </a:ln>
        </p:spPr>
        <p:txBody>
          <a:bodyPr>
            <a:spAutoFit/>
          </a:bodyPr>
          <a:lstStyle/>
          <a:p>
            <a:endParaRPr lang="de-DE" sz="1600"/>
          </a:p>
        </p:txBody>
      </p:sp>
      <p:sp>
        <p:nvSpPr>
          <p:cNvPr id="43" name="Text Box 55"/>
          <p:cNvSpPr txBox="1">
            <a:spLocks noChangeArrowheads="1"/>
          </p:cNvSpPr>
          <p:nvPr/>
        </p:nvSpPr>
        <p:spPr bwMode="auto">
          <a:xfrm>
            <a:off x="4479175" y="2068401"/>
            <a:ext cx="981071" cy="584775"/>
          </a:xfrm>
          <a:prstGeom prst="rect">
            <a:avLst/>
          </a:prstGeom>
          <a:noFill/>
          <a:ln w="12700">
            <a:noFill/>
            <a:miter lim="800000"/>
            <a:headEnd/>
            <a:tailEnd/>
          </a:ln>
        </p:spPr>
        <p:txBody>
          <a:bodyPr wrap="square">
            <a:spAutoFit/>
          </a:bodyPr>
          <a:lstStyle/>
          <a:p>
            <a:pPr algn="l"/>
            <a:r>
              <a:rPr lang="de-DE" sz="1600" i="1" dirty="0">
                <a:solidFill>
                  <a:srgbClr val="FF0000"/>
                </a:solidFill>
                <a:latin typeface="Tahoma" pitchFamily="-106" charset="0"/>
              </a:rPr>
              <a:t>(T</a:t>
            </a:r>
            <a:r>
              <a:rPr lang="de-DE" sz="1600" i="1" baseline="-25000" dirty="0">
                <a:solidFill>
                  <a:srgbClr val="FF0000"/>
                </a:solidFill>
                <a:latin typeface="Tahoma" pitchFamily="-106" charset="0"/>
              </a:rPr>
              <a:t>2</a:t>
            </a:r>
            <a:r>
              <a:rPr lang="de-DE" sz="1600" i="1" dirty="0">
                <a:solidFill>
                  <a:srgbClr val="FF0000"/>
                </a:solidFill>
                <a:latin typeface="Tahoma" pitchFamily="-106" charset="0"/>
              </a:rPr>
              <a:t>,IS)</a:t>
            </a:r>
          </a:p>
          <a:p>
            <a:pPr algn="l"/>
            <a:r>
              <a:rPr lang="de-DE" sz="1600" b="1" i="1" dirty="0">
                <a:solidFill>
                  <a:srgbClr val="FF0000"/>
                </a:solidFill>
                <a:latin typeface="Tahoma" pitchFamily="-106" charset="0"/>
              </a:rPr>
              <a:t>(T</a:t>
            </a:r>
            <a:r>
              <a:rPr lang="de-DE" sz="1600" b="1" i="1" baseline="-25000" dirty="0">
                <a:solidFill>
                  <a:srgbClr val="FF0000"/>
                </a:solidFill>
                <a:latin typeface="Tahoma" pitchFamily="-106" charset="0"/>
              </a:rPr>
              <a:t>4</a:t>
            </a:r>
            <a:r>
              <a:rPr lang="de-DE" sz="1600" b="1" i="1" dirty="0">
                <a:solidFill>
                  <a:srgbClr val="FF0000"/>
                </a:solidFill>
                <a:latin typeface="Tahoma" pitchFamily="-106" charset="0"/>
              </a:rPr>
              <a:t>,IX)</a:t>
            </a:r>
          </a:p>
        </p:txBody>
      </p:sp>
      <p:grpSp>
        <p:nvGrpSpPr>
          <p:cNvPr id="45" name="Group 70"/>
          <p:cNvGrpSpPr>
            <a:grpSpLocks/>
          </p:cNvGrpSpPr>
          <p:nvPr/>
        </p:nvGrpSpPr>
        <p:grpSpPr bwMode="auto">
          <a:xfrm>
            <a:off x="6976382" y="3328036"/>
            <a:ext cx="951309" cy="338137"/>
            <a:chOff x="4848" y="2592"/>
            <a:chExt cx="799" cy="284"/>
          </a:xfrm>
        </p:grpSpPr>
        <p:sp>
          <p:nvSpPr>
            <p:cNvPr id="46" name="Text Box 68"/>
            <p:cNvSpPr txBox="1">
              <a:spLocks noChangeArrowheads="1"/>
            </p:cNvSpPr>
            <p:nvPr/>
          </p:nvSpPr>
          <p:spPr bwMode="auto">
            <a:xfrm>
              <a:off x="4848" y="2592"/>
              <a:ext cx="799" cy="284"/>
            </a:xfrm>
            <a:prstGeom prst="rect">
              <a:avLst/>
            </a:prstGeom>
            <a:noFill/>
            <a:ln w="12700">
              <a:noFill/>
              <a:miter lim="800000"/>
              <a:headEnd/>
              <a:tailEnd/>
            </a:ln>
          </p:spPr>
          <p:txBody>
            <a:bodyPr wrap="square">
              <a:spAutoFit/>
            </a:bodyPr>
            <a:lstStyle/>
            <a:p>
              <a:pPr algn="l"/>
              <a:r>
                <a:rPr lang="de-DE" sz="1600" b="1" i="1" dirty="0">
                  <a:solidFill>
                    <a:srgbClr val="FF0000"/>
                  </a:solidFill>
                  <a:latin typeface="Tahoma" pitchFamily="-106" charset="0"/>
                </a:rPr>
                <a:t>(T</a:t>
              </a:r>
              <a:r>
                <a:rPr lang="de-DE" sz="1600" b="1" i="1" baseline="-25000" dirty="0">
                  <a:solidFill>
                    <a:srgbClr val="FF0000"/>
                  </a:solidFill>
                  <a:latin typeface="Tahoma" pitchFamily="-106" charset="0"/>
                </a:rPr>
                <a:t>5</a:t>
              </a:r>
              <a:r>
                <a:rPr lang="de-DE" sz="1600" b="1" i="1" dirty="0">
                  <a:solidFill>
                    <a:srgbClr val="FF0000"/>
                  </a:solidFill>
                  <a:latin typeface="Tahoma" pitchFamily="-106" charset="0"/>
                </a:rPr>
                <a:t>,IS)</a:t>
              </a:r>
            </a:p>
          </p:txBody>
        </p:sp>
        <p:sp>
          <p:nvSpPr>
            <p:cNvPr id="47" name="Line 69"/>
            <p:cNvSpPr>
              <a:spLocks noChangeShapeType="1"/>
            </p:cNvSpPr>
            <p:nvPr/>
          </p:nvSpPr>
          <p:spPr bwMode="auto">
            <a:xfrm flipV="1">
              <a:off x="4848" y="2640"/>
              <a:ext cx="720" cy="192"/>
            </a:xfrm>
            <a:prstGeom prst="line">
              <a:avLst/>
            </a:prstGeom>
            <a:noFill/>
            <a:ln w="12700">
              <a:solidFill>
                <a:schemeClr val="tx1"/>
              </a:solidFill>
              <a:round/>
              <a:headEnd/>
              <a:tailEnd/>
            </a:ln>
          </p:spPr>
          <p:txBody>
            <a:bodyPr>
              <a:spAutoFit/>
            </a:bodyPr>
            <a:lstStyle/>
            <a:p>
              <a:endParaRPr lang="de-DE" sz="1600"/>
            </a:p>
          </p:txBody>
        </p:sp>
      </p:grpSp>
      <p:grpSp>
        <p:nvGrpSpPr>
          <p:cNvPr id="48" name="Group 70"/>
          <p:cNvGrpSpPr>
            <a:grpSpLocks/>
          </p:cNvGrpSpPr>
          <p:nvPr/>
        </p:nvGrpSpPr>
        <p:grpSpPr bwMode="auto">
          <a:xfrm>
            <a:off x="5774534" y="4836172"/>
            <a:ext cx="857250" cy="338137"/>
            <a:chOff x="4848" y="2592"/>
            <a:chExt cx="720" cy="284"/>
          </a:xfrm>
        </p:grpSpPr>
        <p:sp>
          <p:nvSpPr>
            <p:cNvPr id="49" name="Text Box 68"/>
            <p:cNvSpPr txBox="1">
              <a:spLocks noChangeArrowheads="1"/>
            </p:cNvSpPr>
            <p:nvPr/>
          </p:nvSpPr>
          <p:spPr bwMode="auto">
            <a:xfrm>
              <a:off x="4848" y="2592"/>
              <a:ext cx="720" cy="284"/>
            </a:xfrm>
            <a:prstGeom prst="rect">
              <a:avLst/>
            </a:prstGeom>
            <a:noFill/>
            <a:ln w="12700">
              <a:noFill/>
              <a:miter lim="800000"/>
              <a:headEnd/>
              <a:tailEnd/>
            </a:ln>
          </p:spPr>
          <p:txBody>
            <a:bodyPr>
              <a:spAutoFit/>
            </a:bodyPr>
            <a:lstStyle/>
            <a:p>
              <a:pPr algn="l"/>
              <a:r>
                <a:rPr lang="de-DE" sz="1600" i="1" dirty="0">
                  <a:solidFill>
                    <a:srgbClr val="FF0000"/>
                  </a:solidFill>
                  <a:latin typeface="Tahoma" pitchFamily="-106" charset="0"/>
                </a:rPr>
                <a:t>(</a:t>
              </a:r>
              <a:r>
                <a:rPr lang="de-DE" sz="1600" i="1" dirty="0" smtClean="0">
                  <a:solidFill>
                    <a:srgbClr val="FF0000"/>
                  </a:solidFill>
                  <a:latin typeface="Tahoma" pitchFamily="-106" charset="0"/>
                </a:rPr>
                <a:t>T</a:t>
              </a:r>
              <a:r>
                <a:rPr lang="de-DE" sz="1600" i="1" baseline="-25000" dirty="0" smtClean="0">
                  <a:solidFill>
                    <a:srgbClr val="FF0000"/>
                  </a:solidFill>
                  <a:latin typeface="Tahoma" pitchFamily="-106" charset="0"/>
                </a:rPr>
                <a:t>5</a:t>
              </a:r>
              <a:r>
                <a:rPr lang="de-DE" sz="1600" i="1" dirty="0" smtClean="0">
                  <a:solidFill>
                    <a:srgbClr val="FF0000"/>
                  </a:solidFill>
                  <a:latin typeface="Tahoma" pitchFamily="-106" charset="0"/>
                </a:rPr>
                <a:t>,S</a:t>
              </a:r>
              <a:r>
                <a:rPr lang="de-DE" sz="1600" i="1" dirty="0">
                  <a:solidFill>
                    <a:srgbClr val="FF0000"/>
                  </a:solidFill>
                  <a:latin typeface="Tahoma" pitchFamily="-106" charset="0"/>
                </a:rPr>
                <a:t>)</a:t>
              </a:r>
            </a:p>
          </p:txBody>
        </p:sp>
        <p:sp>
          <p:nvSpPr>
            <p:cNvPr id="50" name="Line 69"/>
            <p:cNvSpPr>
              <a:spLocks noChangeShapeType="1"/>
            </p:cNvSpPr>
            <p:nvPr/>
          </p:nvSpPr>
          <p:spPr bwMode="auto">
            <a:xfrm flipV="1">
              <a:off x="4848" y="2640"/>
              <a:ext cx="720" cy="192"/>
            </a:xfrm>
            <a:prstGeom prst="line">
              <a:avLst/>
            </a:prstGeom>
            <a:noFill/>
            <a:ln w="12700">
              <a:solidFill>
                <a:schemeClr val="tx1"/>
              </a:solidFill>
              <a:round/>
              <a:headEnd/>
              <a:tailEnd/>
            </a:ln>
          </p:spPr>
          <p:txBody>
            <a:bodyPr>
              <a:spAutoFit/>
            </a:bodyPr>
            <a:lstStyle/>
            <a:p>
              <a:endParaRPr lang="de-DE" sz="1600"/>
            </a:p>
          </p:txBody>
        </p:sp>
      </p:grpSp>
      <p:grpSp>
        <p:nvGrpSpPr>
          <p:cNvPr id="51" name="Group 80"/>
          <p:cNvGrpSpPr>
            <a:grpSpLocks/>
          </p:cNvGrpSpPr>
          <p:nvPr/>
        </p:nvGrpSpPr>
        <p:grpSpPr bwMode="auto">
          <a:xfrm>
            <a:off x="4296971" y="4805362"/>
            <a:ext cx="857250" cy="338138"/>
            <a:chOff x="2496" y="3936"/>
            <a:chExt cx="720" cy="284"/>
          </a:xfrm>
        </p:grpSpPr>
        <p:sp>
          <p:nvSpPr>
            <p:cNvPr id="52" name="Text Box 78"/>
            <p:cNvSpPr txBox="1">
              <a:spLocks noChangeArrowheads="1"/>
            </p:cNvSpPr>
            <p:nvPr/>
          </p:nvSpPr>
          <p:spPr bwMode="auto">
            <a:xfrm>
              <a:off x="2496" y="3936"/>
              <a:ext cx="720" cy="284"/>
            </a:xfrm>
            <a:prstGeom prst="rect">
              <a:avLst/>
            </a:prstGeom>
            <a:noFill/>
            <a:ln w="12700">
              <a:noFill/>
              <a:miter lim="800000"/>
              <a:headEnd/>
              <a:tailEnd/>
            </a:ln>
          </p:spPr>
          <p:txBody>
            <a:bodyPr>
              <a:spAutoFit/>
            </a:bodyPr>
            <a:lstStyle/>
            <a:p>
              <a:pPr algn="l"/>
              <a:r>
                <a:rPr lang="de-DE" sz="1600" b="1" i="1" dirty="0">
                  <a:solidFill>
                    <a:srgbClr val="FF0000"/>
                  </a:solidFill>
                  <a:latin typeface="Tahoma" pitchFamily="-106" charset="0"/>
                </a:rPr>
                <a:t>(T</a:t>
              </a:r>
              <a:r>
                <a:rPr lang="de-DE" sz="1600" b="1" i="1" baseline="-25000" dirty="0">
                  <a:solidFill>
                    <a:srgbClr val="FF0000"/>
                  </a:solidFill>
                  <a:latin typeface="Tahoma" pitchFamily="-106" charset="0"/>
                </a:rPr>
                <a:t>4</a:t>
              </a:r>
              <a:r>
                <a:rPr lang="de-DE" sz="1600" b="1" i="1" dirty="0">
                  <a:solidFill>
                    <a:srgbClr val="FF0000"/>
                  </a:solidFill>
                  <a:latin typeface="Tahoma" pitchFamily="-106" charset="0"/>
                </a:rPr>
                <a:t>,X)</a:t>
              </a:r>
            </a:p>
          </p:txBody>
        </p:sp>
        <p:sp>
          <p:nvSpPr>
            <p:cNvPr id="53" name="Line 79"/>
            <p:cNvSpPr>
              <a:spLocks noChangeShapeType="1"/>
            </p:cNvSpPr>
            <p:nvPr/>
          </p:nvSpPr>
          <p:spPr bwMode="auto">
            <a:xfrm flipV="1">
              <a:off x="2496" y="4032"/>
              <a:ext cx="624" cy="144"/>
            </a:xfrm>
            <a:prstGeom prst="line">
              <a:avLst/>
            </a:prstGeom>
            <a:noFill/>
            <a:ln w="12700">
              <a:solidFill>
                <a:schemeClr val="tx1"/>
              </a:solidFill>
              <a:round/>
              <a:headEnd/>
              <a:tailEnd/>
            </a:ln>
          </p:spPr>
          <p:txBody>
            <a:bodyPr>
              <a:spAutoFit/>
            </a:bodyPr>
            <a:lstStyle/>
            <a:p>
              <a:endParaRPr lang="de-DE" sz="1600"/>
            </a:p>
          </p:txBody>
        </p:sp>
      </p:grpSp>
      <p:grpSp>
        <p:nvGrpSpPr>
          <p:cNvPr id="54" name="Group 80"/>
          <p:cNvGrpSpPr>
            <a:grpSpLocks/>
          </p:cNvGrpSpPr>
          <p:nvPr/>
        </p:nvGrpSpPr>
        <p:grpSpPr bwMode="auto">
          <a:xfrm>
            <a:off x="5245017" y="3604736"/>
            <a:ext cx="887016" cy="338138"/>
            <a:chOff x="2496" y="3971"/>
            <a:chExt cx="745" cy="284"/>
          </a:xfrm>
        </p:grpSpPr>
        <p:sp>
          <p:nvSpPr>
            <p:cNvPr id="55" name="Text Box 78"/>
            <p:cNvSpPr txBox="1">
              <a:spLocks noChangeArrowheads="1"/>
            </p:cNvSpPr>
            <p:nvPr/>
          </p:nvSpPr>
          <p:spPr bwMode="auto">
            <a:xfrm>
              <a:off x="2521" y="3971"/>
              <a:ext cx="720" cy="284"/>
            </a:xfrm>
            <a:prstGeom prst="rect">
              <a:avLst/>
            </a:prstGeom>
            <a:noFill/>
            <a:ln w="12700">
              <a:noFill/>
              <a:miter lim="800000"/>
              <a:headEnd/>
              <a:tailEnd/>
            </a:ln>
          </p:spPr>
          <p:txBody>
            <a:bodyPr>
              <a:spAutoFit/>
            </a:bodyPr>
            <a:lstStyle/>
            <a:p>
              <a:pPr algn="l"/>
              <a:r>
                <a:rPr lang="de-DE" sz="1600" i="1" dirty="0">
                  <a:solidFill>
                    <a:srgbClr val="FF0000"/>
                  </a:solidFill>
                  <a:latin typeface="Tahoma" pitchFamily="-106" charset="0"/>
                </a:rPr>
                <a:t>(</a:t>
              </a:r>
              <a:r>
                <a:rPr lang="de-DE" sz="1600" b="1" i="1" dirty="0" smtClean="0">
                  <a:solidFill>
                    <a:srgbClr val="FF0000"/>
                  </a:solidFill>
                  <a:latin typeface="Tahoma" pitchFamily="-106" charset="0"/>
                </a:rPr>
                <a:t>T</a:t>
              </a:r>
              <a:r>
                <a:rPr lang="de-DE" sz="1600" b="1" i="1" baseline="-25000" dirty="0" smtClean="0">
                  <a:solidFill>
                    <a:srgbClr val="FF0000"/>
                  </a:solidFill>
                  <a:latin typeface="Tahoma" pitchFamily="-106" charset="0"/>
                </a:rPr>
                <a:t>4</a:t>
              </a:r>
              <a:r>
                <a:rPr lang="de-DE" sz="1600" b="1" i="1" dirty="0" smtClean="0">
                  <a:solidFill>
                    <a:srgbClr val="FF0000"/>
                  </a:solidFill>
                  <a:latin typeface="Tahoma" pitchFamily="-106" charset="0"/>
                </a:rPr>
                <a:t>,IX</a:t>
              </a:r>
              <a:r>
                <a:rPr lang="de-DE" sz="1600" i="1" dirty="0">
                  <a:solidFill>
                    <a:srgbClr val="FF0000"/>
                  </a:solidFill>
                  <a:latin typeface="Tahoma" pitchFamily="-106" charset="0"/>
                </a:rPr>
                <a:t>)</a:t>
              </a:r>
            </a:p>
          </p:txBody>
        </p:sp>
        <p:sp>
          <p:nvSpPr>
            <p:cNvPr id="56" name="Line 79"/>
            <p:cNvSpPr>
              <a:spLocks noChangeShapeType="1"/>
            </p:cNvSpPr>
            <p:nvPr/>
          </p:nvSpPr>
          <p:spPr bwMode="auto">
            <a:xfrm flipV="1">
              <a:off x="2496" y="4032"/>
              <a:ext cx="624" cy="144"/>
            </a:xfrm>
            <a:prstGeom prst="line">
              <a:avLst/>
            </a:prstGeom>
            <a:noFill/>
            <a:ln w="12700">
              <a:solidFill>
                <a:schemeClr val="tx1"/>
              </a:solidFill>
              <a:round/>
              <a:headEnd/>
              <a:tailEnd/>
            </a:ln>
          </p:spPr>
          <p:txBody>
            <a:bodyPr>
              <a:spAutoFit/>
            </a:bodyPr>
            <a:lstStyle/>
            <a:p>
              <a:endParaRPr lang="de-DE" sz="1600"/>
            </a:p>
          </p:txBody>
        </p:sp>
      </p:grpSp>
      <p:sp>
        <p:nvSpPr>
          <p:cNvPr id="2" name="Foliennummernplatzhalter 1"/>
          <p:cNvSpPr>
            <a:spLocks noGrp="1"/>
          </p:cNvSpPr>
          <p:nvPr>
            <p:ph type="sldNum" sz="quarter" idx="12"/>
          </p:nvPr>
        </p:nvSpPr>
        <p:spPr/>
        <p:txBody>
          <a:bodyPr/>
          <a:lstStyle/>
          <a:p>
            <a:fld id="{736C12D9-5618-764D-BF29-71852D175DBE}" type="slidenum">
              <a:rPr lang="en-US" altLang="x-none" smtClean="0"/>
              <a:pPr/>
              <a:t>45</a:t>
            </a:fld>
            <a:endParaRPr lang="en-US" altLang="x-none"/>
          </a:p>
        </p:txBody>
      </p:sp>
    </p:spTree>
    <p:extLst>
      <p:ext uri="{BB962C8B-B14F-4D97-AF65-F5344CB8AC3E}">
        <p14:creationId xmlns:p14="http://schemas.microsoft.com/office/powerpoint/2010/main" val="50186133"/>
      </p:ext>
    </p:extLst>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1143000" y="0"/>
            <a:ext cx="6858000" cy="1257300"/>
          </a:xfrm>
        </p:spPr>
        <p:txBody>
          <a:bodyPr anchor="ctr" anchorCtr="1"/>
          <a:lstStyle/>
          <a:p>
            <a:pPr algn="ctr">
              <a:lnSpc>
                <a:spcPct val="150000"/>
              </a:lnSpc>
            </a:pPr>
            <a:r>
              <a:rPr lang="de-DE" sz="2400"/>
              <a:t>Datenbasis-Hierarchie </a:t>
            </a:r>
            <a:br>
              <a:rPr lang="de-DE" sz="2400"/>
            </a:br>
            <a:r>
              <a:rPr lang="de-DE" sz="2400"/>
              <a:t>mit blockierten Transaktionen</a:t>
            </a:r>
          </a:p>
        </p:txBody>
      </p:sp>
      <p:sp>
        <p:nvSpPr>
          <p:cNvPr id="47107" name="Text Box 78"/>
          <p:cNvSpPr txBox="1">
            <a:spLocks noChangeArrowheads="1"/>
          </p:cNvSpPr>
          <p:nvPr/>
        </p:nvSpPr>
        <p:spPr bwMode="auto">
          <a:xfrm>
            <a:off x="1143000" y="1498997"/>
            <a:ext cx="6858000" cy="2308324"/>
          </a:xfrm>
          <a:prstGeom prst="rect">
            <a:avLst/>
          </a:prstGeom>
          <a:noFill/>
          <a:ln w="12700">
            <a:noFill/>
            <a:miter lim="800000"/>
            <a:headEnd/>
            <a:tailEnd/>
          </a:ln>
        </p:spPr>
        <p:txBody>
          <a:bodyPr>
            <a:spAutoFit/>
          </a:bodyPr>
          <a:lstStyle/>
          <a:p>
            <a:pPr marL="285750" indent="-285750">
              <a:lnSpc>
                <a:spcPct val="150000"/>
              </a:lnSpc>
              <a:spcBef>
                <a:spcPct val="50000"/>
              </a:spcBef>
              <a:spcAft>
                <a:spcPct val="50000"/>
              </a:spcAft>
              <a:buClr>
                <a:schemeClr val="accent2"/>
              </a:buClr>
              <a:buFont typeface="Webdings" pitchFamily="-106" charset="2"/>
              <a:buChar char="="/>
            </a:pPr>
            <a:r>
              <a:rPr lang="de-DE">
                <a:latin typeface="Tahoma" pitchFamily="-106" charset="0"/>
              </a:rPr>
              <a:t>die TAs </a:t>
            </a:r>
            <a:r>
              <a:rPr lang="de-DE" i="1">
                <a:latin typeface="Tahoma" pitchFamily="-106" charset="0"/>
              </a:rPr>
              <a:t>T</a:t>
            </a:r>
            <a:r>
              <a:rPr lang="de-DE" i="1" baseline="-25000">
                <a:latin typeface="Tahoma" pitchFamily="-106" charset="0"/>
              </a:rPr>
              <a:t>4</a:t>
            </a:r>
            <a:r>
              <a:rPr lang="de-DE">
                <a:latin typeface="Tahoma" pitchFamily="-106" charset="0"/>
              </a:rPr>
              <a:t> und </a:t>
            </a:r>
            <a:r>
              <a:rPr lang="de-DE" i="1">
                <a:latin typeface="Tahoma" pitchFamily="-106" charset="0"/>
              </a:rPr>
              <a:t>T</a:t>
            </a:r>
            <a:r>
              <a:rPr lang="de-DE" i="1" baseline="-25000">
                <a:latin typeface="Tahoma" pitchFamily="-106" charset="0"/>
              </a:rPr>
              <a:t>5</a:t>
            </a:r>
            <a:r>
              <a:rPr lang="de-DE">
                <a:latin typeface="Tahoma" pitchFamily="-106" charset="0"/>
              </a:rPr>
              <a:t> sind blockiert (warten auf Freigabe von Sperren)</a:t>
            </a:r>
          </a:p>
          <a:p>
            <a:pPr marL="285750" indent="-285750">
              <a:lnSpc>
                <a:spcPct val="150000"/>
              </a:lnSpc>
              <a:spcBef>
                <a:spcPct val="50000"/>
              </a:spcBef>
              <a:spcAft>
                <a:spcPct val="50000"/>
              </a:spcAft>
              <a:buClr>
                <a:schemeClr val="accent2"/>
              </a:buClr>
              <a:buFont typeface="Webdings" pitchFamily="-106" charset="2"/>
              <a:buChar char="="/>
            </a:pPr>
            <a:r>
              <a:rPr lang="de-DE">
                <a:latin typeface="Tahoma" pitchFamily="-106" charset="0"/>
              </a:rPr>
              <a:t>es gibt aber in diesem Beispiel (noch) keine Verklemmung</a:t>
            </a:r>
          </a:p>
          <a:p>
            <a:pPr marL="285750" indent="-285750">
              <a:lnSpc>
                <a:spcPct val="150000"/>
              </a:lnSpc>
              <a:spcBef>
                <a:spcPct val="50000"/>
              </a:spcBef>
              <a:spcAft>
                <a:spcPct val="50000"/>
              </a:spcAft>
              <a:buClr>
                <a:schemeClr val="accent2"/>
              </a:buClr>
              <a:buFont typeface="Webdings" pitchFamily="-106" charset="2"/>
              <a:buChar char="="/>
            </a:pPr>
            <a:r>
              <a:rPr lang="de-DE">
                <a:latin typeface="Tahoma" pitchFamily="-106" charset="0"/>
              </a:rPr>
              <a:t>Verklemmungen sind aber auch bei MGL möglich</a:t>
            </a:r>
          </a:p>
        </p:txBody>
      </p:sp>
      <p:sp>
        <p:nvSpPr>
          <p:cNvPr id="2" name="Foliennummernplatzhalter 1"/>
          <p:cNvSpPr>
            <a:spLocks noGrp="1"/>
          </p:cNvSpPr>
          <p:nvPr>
            <p:ph type="sldNum" sz="quarter" idx="12"/>
          </p:nvPr>
        </p:nvSpPr>
        <p:spPr/>
        <p:txBody>
          <a:bodyPr/>
          <a:lstStyle/>
          <a:p>
            <a:fld id="{736C12D9-5618-764D-BF29-71852D175DBE}" type="slidenum">
              <a:rPr lang="en-US" altLang="x-none" smtClean="0"/>
              <a:pPr/>
              <a:t>46</a:t>
            </a:fld>
            <a:endParaRPr lang="en-US" altLang="x-none"/>
          </a:p>
        </p:txBody>
      </p:sp>
    </p:spTree>
    <p:extLst>
      <p:ext uri="{BB962C8B-B14F-4D97-AF65-F5344CB8AC3E}">
        <p14:creationId xmlns:p14="http://schemas.microsoft.com/office/powerpoint/2010/main" val="1450334039"/>
      </p:ext>
    </p:extLst>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chor="ctr" anchorCtr="1"/>
          <a:lstStyle/>
          <a:p>
            <a:pPr algn="ctr"/>
            <a:r>
              <a:rPr lang="de-DE" smtClean="0"/>
              <a:t>Einfüge- und Löschoperationen, Phantome</a:t>
            </a:r>
          </a:p>
        </p:txBody>
      </p:sp>
      <p:sp>
        <p:nvSpPr>
          <p:cNvPr id="48131" name="Rectangle 3"/>
          <p:cNvSpPr>
            <a:spLocks noGrp="1" noChangeArrowheads="1"/>
          </p:cNvSpPr>
          <p:nvPr>
            <p:ph type="body" idx="1"/>
          </p:nvPr>
        </p:nvSpPr>
        <p:spPr/>
        <p:txBody>
          <a:bodyPr/>
          <a:lstStyle/>
          <a:p>
            <a:pPr>
              <a:lnSpc>
                <a:spcPct val="150000"/>
              </a:lnSpc>
            </a:pPr>
            <a:r>
              <a:rPr lang="de-DE" smtClean="0"/>
              <a:t>Vor dem Löschen eines Objekts muss die Transaktion eine </a:t>
            </a:r>
            <a:r>
              <a:rPr lang="de-DE" i="1" smtClean="0">
                <a:solidFill>
                  <a:schemeClr val="accent1"/>
                </a:solidFill>
              </a:rPr>
              <a:t>X</a:t>
            </a:r>
            <a:r>
              <a:rPr lang="de-DE" smtClean="0">
                <a:solidFill>
                  <a:schemeClr val="accent1"/>
                </a:solidFill>
              </a:rPr>
              <a:t>-Sperre</a:t>
            </a:r>
            <a:r>
              <a:rPr lang="de-DE" smtClean="0"/>
              <a:t> für dieses Objekt erwerben. Man beachte aber, dass eine andere TA, die für dieses Objekt ebenfalls eine Sperre erwerben will, diese nicht mehr erhalten kann, falls die Löschtransaktion erfolgreich (mit </a:t>
            </a:r>
            <a:r>
              <a:rPr lang="de-DE" b="1" smtClean="0">
                <a:solidFill>
                  <a:srgbClr val="FF0000"/>
                </a:solidFill>
              </a:rPr>
              <a:t>commit</a:t>
            </a:r>
            <a:r>
              <a:rPr lang="de-DE" smtClean="0"/>
              <a:t>) abschließt.</a:t>
            </a:r>
          </a:p>
          <a:p>
            <a:pPr>
              <a:lnSpc>
                <a:spcPct val="150000"/>
              </a:lnSpc>
            </a:pPr>
            <a:r>
              <a:rPr lang="de-DE" smtClean="0"/>
              <a:t>Beim Einfügen eines neuen Objekts erwirbt die einfügende Transaktion eine </a:t>
            </a:r>
            <a:r>
              <a:rPr lang="de-DE" i="1" smtClean="0">
                <a:solidFill>
                  <a:schemeClr val="accent1"/>
                </a:solidFill>
              </a:rPr>
              <a:t>X</a:t>
            </a:r>
            <a:r>
              <a:rPr lang="de-DE" smtClean="0">
                <a:solidFill>
                  <a:schemeClr val="accent1"/>
                </a:solidFill>
              </a:rPr>
              <a:t>-Sperre</a:t>
            </a:r>
            <a:r>
              <a:rPr lang="de-DE" smtClean="0"/>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47</a:t>
            </a:fld>
            <a:endParaRPr lang="en-US" altLang="x-none"/>
          </a:p>
        </p:txBody>
      </p:sp>
    </p:spTree>
    <p:extLst>
      <p:ext uri="{BB962C8B-B14F-4D97-AF65-F5344CB8AC3E}">
        <p14:creationId xmlns:p14="http://schemas.microsoft.com/office/powerpoint/2010/main" val="1200023754"/>
      </p:ext>
    </p:extLst>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pPr algn="ctr"/>
            <a:r>
              <a:rPr lang="de-DE" smtClean="0"/>
              <a:t>Phantomprobleme</a:t>
            </a:r>
          </a:p>
        </p:txBody>
      </p:sp>
      <p:graphicFrame>
        <p:nvGraphicFramePr>
          <p:cNvPr id="112736" name="Group 96"/>
          <p:cNvGraphicFramePr>
            <a:graphicFrameLocks noGrp="1"/>
          </p:cNvGraphicFramePr>
          <p:nvPr>
            <p:extLst>
              <p:ext uri="{D42A27DB-BD31-4B8C-83A1-F6EECF244321}">
                <p14:modId xmlns:p14="http://schemas.microsoft.com/office/powerpoint/2010/main" val="395094601"/>
              </p:ext>
            </p:extLst>
          </p:nvPr>
        </p:nvGraphicFramePr>
        <p:xfrm>
          <a:off x="1428750" y="1047750"/>
          <a:ext cx="6498700" cy="3048006"/>
        </p:xfrm>
        <a:graphic>
          <a:graphicData uri="http://schemas.openxmlformats.org/drawingml/2006/table">
            <a:tbl>
              <a:tblPr/>
              <a:tblGrid>
                <a:gridCol w="3249350"/>
                <a:gridCol w="3249350"/>
              </a:tblGrid>
              <a:tr h="33813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3932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select</a:t>
                      </a:r>
                      <a:r>
                        <a:rPr kumimoji="1" lang="de-DE" sz="1500" b="0" i="0" u="none" strike="noStrike" cap="none" normalizeH="0" baseline="0" smtClean="0">
                          <a:ln>
                            <a:noFill/>
                          </a:ln>
                          <a:solidFill>
                            <a:schemeClr val="tx1"/>
                          </a:solidFill>
                          <a:effectLst/>
                          <a:latin typeface="Tahoma" pitchFamily="34" charset="0"/>
                        </a:rPr>
                        <a:t> </a:t>
                      </a:r>
                      <a:r>
                        <a:rPr kumimoji="1" lang="de-DE" sz="1500" b="1" i="0" u="none" strike="noStrike" cap="none" normalizeH="0" baseline="0" smtClean="0">
                          <a:ln>
                            <a:noFill/>
                          </a:ln>
                          <a:solidFill>
                            <a:schemeClr val="tx1"/>
                          </a:solidFill>
                          <a:effectLst/>
                          <a:latin typeface="Tahoma" pitchFamily="34" charset="0"/>
                        </a:rPr>
                        <a:t>count</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381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from</a:t>
                      </a:r>
                      <a:r>
                        <a:rPr kumimoji="1" lang="de-DE" sz="1500" b="0" i="0" u="none" strike="noStrike" cap="none" normalizeH="0" baseline="0" smtClean="0">
                          <a:ln>
                            <a:noFill/>
                          </a:ln>
                          <a:solidFill>
                            <a:schemeClr val="tx1"/>
                          </a:solidFill>
                          <a:effectLst/>
                          <a:latin typeface="Tahoma" pitchFamily="34" charset="0"/>
                        </a:rPr>
                        <a:t> prüfen</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932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where</a:t>
                      </a:r>
                      <a:r>
                        <a:rPr kumimoji="1" lang="de-DE" sz="1500" b="0" i="0" u="none" strike="noStrike" cap="none" normalizeH="0" baseline="0" smtClean="0">
                          <a:ln>
                            <a:noFill/>
                          </a:ln>
                          <a:solidFill>
                            <a:schemeClr val="tx1"/>
                          </a:solidFill>
                          <a:effectLst/>
                          <a:latin typeface="Tahoma" pitchFamily="34" charset="0"/>
                        </a:rPr>
                        <a:t> Note </a:t>
                      </a:r>
                      <a:r>
                        <a:rPr kumimoji="1" lang="de-DE" sz="1500" b="1" i="0" u="none" strike="noStrike" cap="none" normalizeH="0" baseline="0" smtClean="0">
                          <a:ln>
                            <a:noFill/>
                          </a:ln>
                          <a:solidFill>
                            <a:schemeClr val="tx1"/>
                          </a:solidFill>
                          <a:effectLst/>
                          <a:latin typeface="Tahoma" pitchFamily="34" charset="0"/>
                        </a:rPr>
                        <a:t>between</a:t>
                      </a:r>
                      <a:r>
                        <a:rPr kumimoji="1" lang="de-DE" sz="1500" b="0" i="0" u="none" strike="noStrike" cap="none" normalizeH="0" baseline="0" smtClean="0">
                          <a:ln>
                            <a:noFill/>
                          </a:ln>
                          <a:solidFill>
                            <a:schemeClr val="tx1"/>
                          </a:solidFill>
                          <a:effectLst/>
                          <a:latin typeface="Tahoma" pitchFamily="34" charset="0"/>
                        </a:rPr>
                        <a:t> 1 </a:t>
                      </a:r>
                      <a:r>
                        <a:rPr kumimoji="1" lang="de-DE" sz="1500" b="1" i="0" u="none" strike="noStrike" cap="none" normalizeH="0" baseline="0" smtClean="0">
                          <a:ln>
                            <a:noFill/>
                          </a:ln>
                          <a:solidFill>
                            <a:schemeClr val="tx1"/>
                          </a:solidFill>
                          <a:effectLst/>
                          <a:latin typeface="Tahoma" pitchFamily="34" charset="0"/>
                        </a:rPr>
                        <a:t>and</a:t>
                      </a:r>
                      <a:r>
                        <a:rPr kumimoji="1" lang="de-DE" sz="1500" b="0" i="0" u="none" strike="noStrike" cap="none" normalizeH="0" baseline="0" smtClean="0">
                          <a:ln>
                            <a:noFill/>
                          </a:ln>
                          <a:solidFill>
                            <a:schemeClr val="tx1"/>
                          </a:solidFill>
                          <a:effectLst/>
                          <a:latin typeface="Tahoma" pitchFamily="34" charset="0"/>
                        </a:rPr>
                        <a:t> 2;</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insert</a:t>
                      </a:r>
                      <a:r>
                        <a:rPr kumimoji="1" lang="de-DE" sz="1500" b="0" i="0" u="none" strike="noStrike" cap="none" normalizeH="0" baseline="0" smtClean="0">
                          <a:ln>
                            <a:noFill/>
                          </a:ln>
                          <a:solidFill>
                            <a:schemeClr val="tx1"/>
                          </a:solidFill>
                          <a:effectLst/>
                          <a:latin typeface="Tahoma" pitchFamily="34" charset="0"/>
                        </a:rPr>
                        <a:t> </a:t>
                      </a:r>
                      <a:r>
                        <a:rPr kumimoji="1" lang="de-DE" sz="1500" b="1" i="0" u="none" strike="noStrike" cap="none" normalizeH="0" baseline="0" smtClean="0">
                          <a:ln>
                            <a:noFill/>
                          </a:ln>
                          <a:solidFill>
                            <a:schemeClr val="tx1"/>
                          </a:solidFill>
                          <a:effectLst/>
                          <a:latin typeface="Tahoma" pitchFamily="34" charset="0"/>
                        </a:rPr>
                        <a:t>into</a:t>
                      </a:r>
                      <a:r>
                        <a:rPr kumimoji="1" lang="de-DE" sz="1500" b="0" i="0" u="none" strike="noStrike" cap="none" normalizeH="0" baseline="0" smtClean="0">
                          <a:ln>
                            <a:noFill/>
                          </a:ln>
                          <a:solidFill>
                            <a:schemeClr val="tx1"/>
                          </a:solidFill>
                          <a:effectLst/>
                          <a:latin typeface="Tahoma" pitchFamily="34" charset="0"/>
                        </a:rPr>
                        <a:t> prüfen</a:t>
                      </a: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932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457200" marR="0" lvl="1"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values</a:t>
                      </a:r>
                      <a:r>
                        <a:rPr kumimoji="1" lang="de-DE" sz="1500" b="0" i="0" u="none" strike="noStrike" cap="none" normalizeH="0" baseline="0" smtClean="0">
                          <a:ln>
                            <a:noFill/>
                          </a:ln>
                          <a:solidFill>
                            <a:schemeClr val="tx1"/>
                          </a:solidFill>
                          <a:effectLst/>
                          <a:latin typeface="Tahoma" pitchFamily="34" charset="0"/>
                        </a:rPr>
                        <a:t>(19555, 5001, 2137, 1);</a:t>
                      </a: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select</a:t>
                      </a:r>
                      <a:r>
                        <a:rPr kumimoji="1" lang="de-DE" sz="1500" b="0" i="0" u="none" strike="noStrike" cap="none" normalizeH="0" baseline="0" smtClean="0">
                          <a:ln>
                            <a:noFill/>
                          </a:ln>
                          <a:solidFill>
                            <a:schemeClr val="tx1"/>
                          </a:solidFill>
                          <a:effectLst/>
                          <a:latin typeface="Tahoma" pitchFamily="34" charset="0"/>
                        </a:rPr>
                        <a:t> </a:t>
                      </a:r>
                      <a:r>
                        <a:rPr kumimoji="1" lang="de-DE" sz="1500" b="1" i="0" u="none" strike="noStrike" cap="none" normalizeH="0" baseline="0" smtClean="0">
                          <a:ln>
                            <a:noFill/>
                          </a:ln>
                          <a:solidFill>
                            <a:schemeClr val="tx1"/>
                          </a:solidFill>
                          <a:effectLst/>
                          <a:latin typeface="Tahoma" pitchFamily="34" charset="0"/>
                        </a:rPr>
                        <a:t>count</a:t>
                      </a:r>
                      <a:r>
                        <a:rPr kumimoji="1" lang="de-DE" sz="1500" b="0" i="0" u="none" strike="noStrike" cap="none" normalizeH="0" baseline="0" smtClean="0">
                          <a:ln>
                            <a:noFill/>
                          </a:ln>
                          <a:solidFill>
                            <a:schemeClr val="tx1"/>
                          </a:solidFill>
                          <a:effectLst/>
                          <a:latin typeface="Tahoma" pitchFamily="34" charset="0"/>
                        </a:rPr>
                        <a:t>(*)</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9329">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from</a:t>
                      </a:r>
                      <a:r>
                        <a:rPr kumimoji="1" lang="de-DE" sz="1500" b="0" i="0" u="none" strike="noStrike" cap="none" normalizeH="0" baseline="0" smtClean="0">
                          <a:ln>
                            <a:noFill/>
                          </a:ln>
                          <a:solidFill>
                            <a:schemeClr val="tx1"/>
                          </a:solidFill>
                          <a:effectLst/>
                          <a:latin typeface="Tahoma" pitchFamily="34" charset="0"/>
                        </a:rPr>
                        <a:t> prüfen</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38138">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where</a:t>
                      </a:r>
                      <a:r>
                        <a:rPr kumimoji="1" lang="de-DE" sz="1500" b="0" i="0" u="none" strike="noStrike" cap="none" normalizeH="0" baseline="0" smtClean="0">
                          <a:ln>
                            <a:noFill/>
                          </a:ln>
                          <a:solidFill>
                            <a:schemeClr val="tx1"/>
                          </a:solidFill>
                          <a:effectLst/>
                          <a:latin typeface="Tahoma" pitchFamily="34" charset="0"/>
                        </a:rPr>
                        <a:t> Note </a:t>
                      </a:r>
                      <a:r>
                        <a:rPr kumimoji="1" lang="de-DE" sz="1500" b="1" i="0" u="none" strike="noStrike" cap="none" normalizeH="0" baseline="0" smtClean="0">
                          <a:ln>
                            <a:noFill/>
                          </a:ln>
                          <a:solidFill>
                            <a:schemeClr val="tx1"/>
                          </a:solidFill>
                          <a:effectLst/>
                          <a:latin typeface="Tahoma" pitchFamily="34" charset="0"/>
                        </a:rPr>
                        <a:t>between</a:t>
                      </a:r>
                      <a:r>
                        <a:rPr kumimoji="1" lang="de-DE" sz="1500" b="0" i="0" u="none" strike="noStrike" cap="none" normalizeH="0" baseline="0" smtClean="0">
                          <a:ln>
                            <a:noFill/>
                          </a:ln>
                          <a:solidFill>
                            <a:schemeClr val="tx1"/>
                          </a:solidFill>
                          <a:effectLst/>
                          <a:latin typeface="Tahoma" pitchFamily="34" charset="0"/>
                        </a:rPr>
                        <a:t> 1 </a:t>
                      </a:r>
                      <a:r>
                        <a:rPr kumimoji="1" lang="de-DE" sz="1500" b="1" i="0" u="none" strike="noStrike" cap="none" normalizeH="0" baseline="0" smtClean="0">
                          <a:ln>
                            <a:noFill/>
                          </a:ln>
                          <a:solidFill>
                            <a:schemeClr val="tx1"/>
                          </a:solidFill>
                          <a:effectLst/>
                          <a:latin typeface="Tahoma" pitchFamily="34" charset="0"/>
                        </a:rPr>
                        <a:t>and</a:t>
                      </a:r>
                      <a:r>
                        <a:rPr kumimoji="1" lang="de-DE" sz="1500" b="0" i="0" u="none" strike="noStrike" cap="none" normalizeH="0" baseline="0" smtClean="0">
                          <a:ln>
                            <a:noFill/>
                          </a:ln>
                          <a:solidFill>
                            <a:schemeClr val="tx1"/>
                          </a:solidFill>
                          <a:effectLst/>
                          <a:latin typeface="Tahoma" pitchFamily="34" charset="0"/>
                        </a:rPr>
                        <a:t> 2</a:t>
                      </a:r>
                    </a:p>
                  </a:txBody>
                  <a:tcPr marL="68580" marR="68580" marT="34290" marB="34290"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l"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500" b="0" i="0" u="none" strike="noStrike" cap="none" normalizeH="0" baseline="0" dirty="0" smtClean="0">
                        <a:ln>
                          <a:noFill/>
                        </a:ln>
                        <a:solidFill>
                          <a:schemeClr val="tx1"/>
                        </a:solidFill>
                        <a:effectLst/>
                        <a:latin typeface="Tahoma" pitchFamily="34" charset="0"/>
                      </a:endParaRPr>
                    </a:p>
                  </a:txBody>
                  <a:tcPr marL="68580" marR="68580" marT="34290" marB="34290"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736C12D9-5618-764D-BF29-71852D175DBE}" type="slidenum">
              <a:rPr lang="en-US" altLang="x-none" smtClean="0"/>
              <a:pPr/>
              <a:t>48</a:t>
            </a:fld>
            <a:endParaRPr lang="en-US" altLang="x-none"/>
          </a:p>
        </p:txBody>
      </p:sp>
    </p:spTree>
    <p:extLst>
      <p:ext uri="{BB962C8B-B14F-4D97-AF65-F5344CB8AC3E}">
        <p14:creationId xmlns:p14="http://schemas.microsoft.com/office/powerpoint/2010/main" val="688094656"/>
      </p:ext>
    </p:extLst>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p:txBody>
          <a:bodyPr anchor="ctr" anchorCtr="1"/>
          <a:lstStyle/>
          <a:p>
            <a:pPr algn="ctr"/>
            <a:r>
              <a:rPr lang="de-DE" smtClean="0"/>
              <a:t>Phantomprobleme</a:t>
            </a:r>
          </a:p>
        </p:txBody>
      </p:sp>
      <p:sp>
        <p:nvSpPr>
          <p:cNvPr id="50179" name="Rectangle 3"/>
          <p:cNvSpPr>
            <a:spLocks noGrp="1" noChangeArrowheads="1"/>
          </p:cNvSpPr>
          <p:nvPr>
            <p:ph type="body" idx="1"/>
          </p:nvPr>
        </p:nvSpPr>
        <p:spPr/>
        <p:txBody>
          <a:bodyPr/>
          <a:lstStyle/>
          <a:p>
            <a:pPr>
              <a:lnSpc>
                <a:spcPct val="150000"/>
              </a:lnSpc>
            </a:pPr>
            <a:r>
              <a:rPr lang="de-DE" dirty="0" smtClean="0"/>
              <a:t>Das Problem lässt sich dadurch lösen, dass man zusätzlich zu den </a:t>
            </a:r>
            <a:r>
              <a:rPr lang="de-DE" dirty="0" err="1" smtClean="0"/>
              <a:t>Tupeln</a:t>
            </a:r>
            <a:r>
              <a:rPr lang="de-DE" dirty="0" smtClean="0"/>
              <a:t> auch den Zugriffsweg, auf dem man zu den Objekten gelangt ist, sperrt.</a:t>
            </a:r>
          </a:p>
          <a:p>
            <a:pPr>
              <a:lnSpc>
                <a:spcPct val="150000"/>
              </a:lnSpc>
            </a:pPr>
            <a:endParaRPr lang="de-DE" dirty="0" smtClean="0"/>
          </a:p>
          <a:p>
            <a:pPr>
              <a:lnSpc>
                <a:spcPct val="150000"/>
              </a:lnSpc>
            </a:pPr>
            <a:r>
              <a:rPr lang="de-DE" dirty="0" smtClean="0"/>
              <a:t>Wenn also ein Index für das Attribut </a:t>
            </a:r>
            <a:r>
              <a:rPr lang="de-DE" i="1" dirty="0" smtClean="0"/>
              <a:t>Note</a:t>
            </a:r>
            <a:r>
              <a:rPr lang="de-DE" dirty="0" smtClean="0"/>
              <a:t> existiert, würde der Indexbereich [1,2] für </a:t>
            </a:r>
            <a:r>
              <a:rPr lang="de-DE" i="1" dirty="0" smtClean="0"/>
              <a:t>T</a:t>
            </a:r>
            <a:r>
              <a:rPr lang="de-DE" i="1" baseline="-25000" dirty="0" smtClean="0"/>
              <a:t>1</a:t>
            </a:r>
            <a:r>
              <a:rPr lang="de-DE" baseline="-25000" dirty="0" smtClean="0"/>
              <a:t> </a:t>
            </a:r>
            <a:r>
              <a:rPr lang="de-DE" dirty="0" smtClean="0"/>
              <a:t>mit einer </a:t>
            </a:r>
            <a:r>
              <a:rPr lang="de-DE" i="1" dirty="0" smtClean="0"/>
              <a:t>S-Sperre</a:t>
            </a:r>
            <a:r>
              <a:rPr lang="de-DE" dirty="0" smtClean="0"/>
              <a:t> belegt.</a:t>
            </a:r>
          </a:p>
          <a:p>
            <a:pPr>
              <a:lnSpc>
                <a:spcPct val="150000"/>
              </a:lnSpc>
            </a:pPr>
            <a:endParaRPr lang="de-DE" dirty="0" smtClean="0"/>
          </a:p>
          <a:p>
            <a:pPr>
              <a:lnSpc>
                <a:spcPct val="150000"/>
              </a:lnSpc>
            </a:pPr>
            <a:r>
              <a:rPr lang="de-DE" dirty="0" smtClean="0"/>
              <a:t>Wenn jetzt also Transaktion </a:t>
            </a:r>
            <a:r>
              <a:rPr lang="de-DE" i="1" dirty="0" smtClean="0"/>
              <a:t>T</a:t>
            </a:r>
            <a:r>
              <a:rPr lang="de-DE" i="1" baseline="-25000" dirty="0" smtClean="0"/>
              <a:t>2</a:t>
            </a:r>
            <a:r>
              <a:rPr lang="de-DE" dirty="0" smtClean="0"/>
              <a:t> versucht, das Tupel [29555, 5001, 2137, 1] in </a:t>
            </a:r>
            <a:r>
              <a:rPr lang="de-DE" i="1" dirty="0" smtClean="0"/>
              <a:t>prüfen</a:t>
            </a:r>
            <a:r>
              <a:rPr lang="de-DE" dirty="0" smtClean="0"/>
              <a:t> einzufügen, wird die TA blockiert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49</a:t>
            </a:fld>
            <a:endParaRPr lang="en-US" altLang="x-none"/>
          </a:p>
        </p:txBody>
      </p:sp>
    </p:spTree>
    <p:extLst>
      <p:ext uri="{BB962C8B-B14F-4D97-AF65-F5344CB8AC3E}">
        <p14:creationId xmlns:p14="http://schemas.microsoft.com/office/powerpoint/2010/main" val="179041841"/>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1026"/>
          <p:cNvSpPr>
            <a:spLocks noGrp="1" noChangeArrowheads="1"/>
          </p:cNvSpPr>
          <p:nvPr>
            <p:ph type="title"/>
          </p:nvPr>
        </p:nvSpPr>
        <p:spPr>
          <a:xfrm>
            <a:off x="1143000" y="0"/>
            <a:ext cx="6858000" cy="457200"/>
          </a:xfrm>
        </p:spPr>
        <p:txBody>
          <a:bodyPr/>
          <a:lstStyle/>
          <a:p>
            <a:pPr algn="ctr"/>
            <a:r>
              <a:rPr lang="de-DE" sz="2400"/>
              <a:t>Serialisierbarkeit</a:t>
            </a:r>
          </a:p>
        </p:txBody>
      </p:sp>
      <p:sp>
        <p:nvSpPr>
          <p:cNvPr id="10243" name="Rectangle 1027"/>
          <p:cNvSpPr>
            <a:spLocks noGrp="1" noChangeArrowheads="1"/>
          </p:cNvSpPr>
          <p:nvPr>
            <p:ph type="body" idx="1"/>
          </p:nvPr>
        </p:nvSpPr>
        <p:spPr>
          <a:xfrm>
            <a:off x="1143000" y="628650"/>
            <a:ext cx="6858000" cy="1028700"/>
          </a:xfrm>
        </p:spPr>
        <p:txBody>
          <a:bodyPr/>
          <a:lstStyle/>
          <a:p>
            <a:r>
              <a:rPr lang="de-DE" smtClean="0"/>
              <a:t>Historie ist „äquivalent“ zu einer seriellen Historie</a:t>
            </a:r>
          </a:p>
          <a:p>
            <a:r>
              <a:rPr lang="de-DE" smtClean="0"/>
              <a:t>dennoch parallele (verzahnte) Ausführung möglich</a:t>
            </a:r>
          </a:p>
          <a:p>
            <a:pPr>
              <a:spcBef>
                <a:spcPct val="50000"/>
              </a:spcBef>
              <a:buFont typeface="Webdings" pitchFamily="-106" charset="2"/>
              <a:buNone/>
            </a:pPr>
            <a:r>
              <a:rPr lang="de-DE" b="1" smtClean="0"/>
              <a:t>Serialisierbare Historie von</a:t>
            </a:r>
            <a:r>
              <a:rPr lang="de-DE" smtClean="0"/>
              <a:t> T</a:t>
            </a:r>
            <a:r>
              <a:rPr lang="de-DE" baseline="-25000" smtClean="0"/>
              <a:t>1</a:t>
            </a:r>
            <a:r>
              <a:rPr lang="de-DE" smtClean="0"/>
              <a:t> </a:t>
            </a:r>
            <a:r>
              <a:rPr lang="de-DE" b="1" smtClean="0"/>
              <a:t>und</a:t>
            </a:r>
            <a:r>
              <a:rPr lang="de-DE" smtClean="0"/>
              <a:t> T</a:t>
            </a:r>
            <a:r>
              <a:rPr lang="de-DE" baseline="-25000" smtClean="0"/>
              <a:t>2</a:t>
            </a:r>
            <a:endParaRPr lang="de-DE" smtClean="0"/>
          </a:p>
        </p:txBody>
      </p:sp>
      <p:graphicFrame>
        <p:nvGraphicFramePr>
          <p:cNvPr id="70876" name="Group 1244"/>
          <p:cNvGraphicFramePr>
            <a:graphicFrameLocks noGrp="1"/>
          </p:cNvGraphicFramePr>
          <p:nvPr/>
        </p:nvGraphicFramePr>
        <p:xfrm>
          <a:off x="2800350" y="1714500"/>
          <a:ext cx="3543301" cy="3387852"/>
        </p:xfrm>
        <a:graphic>
          <a:graphicData uri="http://schemas.openxmlformats.org/drawingml/2006/table">
            <a:tbl>
              <a:tblPr/>
              <a:tblGrid>
                <a:gridCol w="664369"/>
                <a:gridCol w="1416844"/>
                <a:gridCol w="1462088"/>
              </a:tblGrid>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1</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2</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C</a:t>
                      </a:r>
                      <a:r>
                        <a:rPr kumimoji="1" lang="de-DE" sz="14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C</a:t>
                      </a:r>
                      <a:r>
                        <a:rPr kumimoji="1" lang="de-DE" sz="14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B</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B</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5</a:t>
            </a:fld>
            <a:endParaRPr lang="en-US" altLang="x-none"/>
          </a:p>
        </p:txBody>
      </p:sp>
    </p:spTree>
    <p:extLst>
      <p:ext uri="{BB962C8B-B14F-4D97-AF65-F5344CB8AC3E}">
        <p14:creationId xmlns:p14="http://schemas.microsoft.com/office/powerpoint/2010/main" val="766094967"/>
      </p:ext>
    </p:extLst>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216EFE4E-294E-4B19-AB32-018BC17EF5BC}" type="slidenum">
              <a:rPr lang="en-US" smtClean="0"/>
              <a:pPr>
                <a:defRPr/>
              </a:pPr>
              <a:t>50</a:t>
            </a:fld>
            <a:endParaRPr lang="en-US"/>
          </a:p>
        </p:txBody>
      </p:sp>
    </p:spTree>
    <p:extLst>
      <p:ext uri="{BB962C8B-B14F-4D97-AF65-F5344CB8AC3E}">
        <p14:creationId xmlns:p14="http://schemas.microsoft.com/office/powerpoint/2010/main" val="2051269744"/>
      </p:ext>
    </p:extLst>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p:txBody>
          <a:bodyPr anchor="ctr" anchorCtr="1"/>
          <a:lstStyle/>
          <a:p>
            <a:pPr algn="ctr"/>
            <a:r>
              <a:rPr lang="de-DE" smtClean="0"/>
              <a:t>Zeitstempel-basierende Synchronisation</a:t>
            </a:r>
          </a:p>
        </p:txBody>
      </p:sp>
      <p:sp>
        <p:nvSpPr>
          <p:cNvPr id="51203" name="Rectangle 3"/>
          <p:cNvSpPr>
            <a:spLocks noGrp="1" noChangeArrowheads="1"/>
          </p:cNvSpPr>
          <p:nvPr>
            <p:ph type="body" idx="1"/>
          </p:nvPr>
        </p:nvSpPr>
        <p:spPr>
          <a:xfrm>
            <a:off x="1143000" y="914401"/>
            <a:ext cx="6858000" cy="621506"/>
          </a:xfrm>
        </p:spPr>
        <p:txBody>
          <a:bodyPr/>
          <a:lstStyle/>
          <a:p>
            <a:r>
              <a:rPr lang="de-DE" smtClean="0"/>
              <a:t>Jedem Datum A in der Datenbasis werden bei diesem Synchronisationsverfahren zwei Marken zugeordnet:</a:t>
            </a:r>
          </a:p>
          <a:p>
            <a:pPr>
              <a:buFont typeface="Webdings" pitchFamily="-106" charset="2"/>
              <a:buAutoNum type="arabicPeriod"/>
            </a:pPr>
            <a:endParaRPr lang="de-DE" smtClean="0"/>
          </a:p>
        </p:txBody>
      </p:sp>
      <p:sp>
        <p:nvSpPr>
          <p:cNvPr id="51204" name="Text Box 4"/>
          <p:cNvSpPr txBox="1">
            <a:spLocks noChangeArrowheads="1"/>
          </p:cNvSpPr>
          <p:nvPr/>
        </p:nvSpPr>
        <p:spPr bwMode="auto">
          <a:xfrm>
            <a:off x="1143000" y="1543051"/>
            <a:ext cx="6858000" cy="646331"/>
          </a:xfrm>
          <a:prstGeom prst="rect">
            <a:avLst/>
          </a:prstGeom>
          <a:noFill/>
          <a:ln w="12700">
            <a:noFill/>
            <a:miter lim="800000"/>
            <a:headEnd/>
            <a:tailEnd/>
          </a:ln>
        </p:spPr>
        <p:txBody>
          <a:bodyPr>
            <a:spAutoFit/>
          </a:bodyPr>
          <a:lstStyle/>
          <a:p>
            <a:pPr marL="342900" indent="-342900">
              <a:buFontTx/>
              <a:buAutoNum type="arabicPeriod"/>
            </a:pPr>
            <a:r>
              <a:rPr lang="de-DE" i="1">
                <a:latin typeface="Tahoma" pitchFamily="-106" charset="0"/>
              </a:rPr>
              <a:t>readTS(A):</a:t>
            </a:r>
          </a:p>
          <a:p>
            <a:pPr marL="342900" indent="-342900">
              <a:buFontTx/>
              <a:buAutoNum type="arabicPeriod"/>
            </a:pPr>
            <a:r>
              <a:rPr lang="de-DE" i="1">
                <a:latin typeface="Tahoma" pitchFamily="-106" charset="0"/>
              </a:rPr>
              <a:t>writeTS(A):</a:t>
            </a:r>
          </a:p>
        </p:txBody>
      </p:sp>
      <p:sp>
        <p:nvSpPr>
          <p:cNvPr id="51205" name="Text Box 5"/>
          <p:cNvSpPr txBox="1">
            <a:spLocks noChangeArrowheads="1"/>
          </p:cNvSpPr>
          <p:nvPr/>
        </p:nvSpPr>
        <p:spPr bwMode="auto">
          <a:xfrm>
            <a:off x="1143000" y="2114550"/>
            <a:ext cx="6858000" cy="369332"/>
          </a:xfrm>
          <a:prstGeom prst="rect">
            <a:avLst/>
          </a:prstGeom>
          <a:noFill/>
          <a:ln w="12700">
            <a:noFill/>
            <a:miter lim="800000"/>
            <a:headEnd/>
            <a:tailEnd/>
          </a:ln>
        </p:spPr>
        <p:txBody>
          <a:bodyPr>
            <a:spAutoFit/>
          </a:bodyPr>
          <a:lstStyle/>
          <a:p>
            <a:pPr algn="l">
              <a:spcBef>
                <a:spcPct val="50000"/>
              </a:spcBef>
            </a:pPr>
            <a:r>
              <a:rPr lang="de-DE" b="1">
                <a:latin typeface="Tahoma" pitchFamily="-106" charset="0"/>
              </a:rPr>
              <a:t>Synchronisationsverfahren</a:t>
            </a:r>
          </a:p>
        </p:txBody>
      </p:sp>
      <p:sp>
        <p:nvSpPr>
          <p:cNvPr id="51206" name="Text Box 6"/>
          <p:cNvSpPr txBox="1">
            <a:spLocks noChangeArrowheads="1"/>
          </p:cNvSpPr>
          <p:nvPr/>
        </p:nvSpPr>
        <p:spPr bwMode="auto">
          <a:xfrm>
            <a:off x="1143000" y="2514600"/>
            <a:ext cx="6858000" cy="2585323"/>
          </a:xfrm>
          <a:prstGeom prst="rect">
            <a:avLst/>
          </a:prstGeom>
          <a:noFill/>
          <a:ln w="12700">
            <a:noFill/>
            <a:miter lim="800000"/>
            <a:headEnd/>
            <a:tailEnd/>
          </a:ln>
        </p:spPr>
        <p:txBody>
          <a:bodyPr>
            <a:spAutoFit/>
          </a:bodyPr>
          <a:lstStyle/>
          <a:p>
            <a:pPr algn="l">
              <a:spcBef>
                <a:spcPct val="50000"/>
              </a:spcBef>
              <a:buClr>
                <a:schemeClr val="accent2"/>
              </a:buClr>
              <a:buFont typeface="Webdings" pitchFamily="-106" charset="2"/>
              <a:buChar char="="/>
            </a:pPr>
            <a:r>
              <a:rPr lang="de-DE" i="1" dirty="0" err="1">
                <a:latin typeface="Tahoma" pitchFamily="-106" charset="0"/>
              </a:rPr>
              <a:t>T</a:t>
            </a:r>
            <a:r>
              <a:rPr lang="de-DE" i="1" baseline="-25000" dirty="0" err="1">
                <a:latin typeface="Tahoma" pitchFamily="-106" charset="0"/>
              </a:rPr>
              <a:t>i</a:t>
            </a:r>
            <a:r>
              <a:rPr lang="de-DE" i="1" dirty="0">
                <a:latin typeface="Tahoma" pitchFamily="-106" charset="0"/>
              </a:rPr>
              <a:t> </a:t>
            </a:r>
            <a:r>
              <a:rPr lang="de-DE" dirty="0">
                <a:latin typeface="Tahoma" pitchFamily="-106" charset="0"/>
              </a:rPr>
              <a:t>will </a:t>
            </a:r>
            <a:r>
              <a:rPr lang="de-DE" i="1" dirty="0">
                <a:latin typeface="Tahoma" pitchFamily="-106" charset="0"/>
              </a:rPr>
              <a:t>A</a:t>
            </a:r>
            <a:r>
              <a:rPr lang="de-DE" dirty="0">
                <a:latin typeface="Tahoma" pitchFamily="-106" charset="0"/>
              </a:rPr>
              <a:t> lesen, also </a:t>
            </a:r>
            <a:r>
              <a:rPr lang="de-DE" i="1" dirty="0" err="1">
                <a:latin typeface="Tahoma" pitchFamily="-106" charset="0"/>
              </a:rPr>
              <a:t>r</a:t>
            </a:r>
            <a:r>
              <a:rPr lang="de-DE" i="1" baseline="-25000" dirty="0" err="1">
                <a:latin typeface="Tahoma" pitchFamily="-106" charset="0"/>
              </a:rPr>
              <a:t>i</a:t>
            </a:r>
            <a:r>
              <a:rPr lang="de-DE" i="1" dirty="0">
                <a:latin typeface="Tahoma" pitchFamily="-106" charset="0"/>
              </a:rPr>
              <a:t>(A)</a:t>
            </a:r>
            <a:endParaRPr lang="de-DE" dirty="0">
              <a:latin typeface="Tahoma" pitchFamily="-106" charset="0"/>
            </a:endParaRPr>
          </a:p>
          <a:p>
            <a:pPr marL="504825" lvl="1" indent="-161925">
              <a:spcBef>
                <a:spcPct val="50000"/>
              </a:spcBef>
              <a:buClr>
                <a:srgbClr val="FF0000"/>
              </a:buClr>
              <a:buFontTx/>
              <a:buChar char="-"/>
            </a:pPr>
            <a:r>
              <a:rPr lang="de-DE" dirty="0">
                <a:latin typeface="Tahoma" pitchFamily="-106" charset="0"/>
              </a:rPr>
              <a:t>Falls </a:t>
            </a:r>
            <a:r>
              <a:rPr lang="de-DE" i="1" dirty="0">
                <a:latin typeface="Tahoma" pitchFamily="-106" charset="0"/>
              </a:rPr>
              <a:t>TS(</a:t>
            </a:r>
            <a:r>
              <a:rPr lang="de-DE" i="1" dirty="0" err="1">
                <a:latin typeface="Tahoma" pitchFamily="-106" charset="0"/>
              </a:rPr>
              <a:t>T</a:t>
            </a:r>
            <a:r>
              <a:rPr lang="de-DE" i="1" baseline="-25000" dirty="0" err="1">
                <a:latin typeface="Tahoma" pitchFamily="-106" charset="0"/>
              </a:rPr>
              <a:t>i</a:t>
            </a:r>
            <a:r>
              <a:rPr lang="de-DE" i="1" dirty="0">
                <a:latin typeface="Tahoma" pitchFamily="-106" charset="0"/>
              </a:rPr>
              <a:t>) &lt; </a:t>
            </a:r>
            <a:r>
              <a:rPr lang="de-DE" i="1" dirty="0" err="1">
                <a:latin typeface="Tahoma" pitchFamily="-106" charset="0"/>
              </a:rPr>
              <a:t>writeTS</a:t>
            </a:r>
            <a:r>
              <a:rPr lang="de-DE" i="1" dirty="0">
                <a:latin typeface="Tahoma" pitchFamily="-106" charset="0"/>
              </a:rPr>
              <a:t>(A) </a:t>
            </a:r>
            <a:r>
              <a:rPr lang="de-DE" dirty="0">
                <a:latin typeface="Tahoma" pitchFamily="-106" charset="0"/>
              </a:rPr>
              <a:t>gilt, haben wir ein Problem:</a:t>
            </a:r>
          </a:p>
          <a:p>
            <a:pPr marL="857250" lvl="2" indent="-171450">
              <a:buClr>
                <a:srgbClr val="0000FF"/>
              </a:buClr>
              <a:buFont typeface="Wingdings" pitchFamily="-106" charset="2"/>
              <a:buChar char="¬"/>
            </a:pPr>
            <a:r>
              <a:rPr lang="de-DE" dirty="0">
                <a:latin typeface="Tahoma" pitchFamily="-106" charset="0"/>
              </a:rPr>
              <a:t>Die Transaktion </a:t>
            </a:r>
            <a:r>
              <a:rPr lang="de-DE" i="1" dirty="0" err="1">
                <a:latin typeface="Tahoma" pitchFamily="-106" charset="0"/>
              </a:rPr>
              <a:t>T</a:t>
            </a:r>
            <a:r>
              <a:rPr lang="de-DE" i="1" baseline="-25000" dirty="0" err="1">
                <a:latin typeface="Tahoma" pitchFamily="-106" charset="0"/>
              </a:rPr>
              <a:t>i</a:t>
            </a:r>
            <a:r>
              <a:rPr lang="de-DE" i="1" dirty="0">
                <a:latin typeface="Tahoma" pitchFamily="-106" charset="0"/>
              </a:rPr>
              <a:t> </a:t>
            </a:r>
            <a:r>
              <a:rPr lang="de-DE" dirty="0">
                <a:latin typeface="Tahoma" pitchFamily="-106" charset="0"/>
              </a:rPr>
              <a:t>ist älter als eine andere Transaktion, die </a:t>
            </a:r>
            <a:r>
              <a:rPr lang="de-DE" i="1" dirty="0">
                <a:latin typeface="Tahoma" pitchFamily="-106" charset="0"/>
              </a:rPr>
              <a:t>A</a:t>
            </a:r>
            <a:r>
              <a:rPr lang="de-DE" dirty="0">
                <a:latin typeface="Tahoma" pitchFamily="-106" charset="0"/>
              </a:rPr>
              <a:t> schon geschrieben hat.</a:t>
            </a:r>
          </a:p>
          <a:p>
            <a:pPr marL="857250" lvl="2" indent="-171450">
              <a:buClr>
                <a:srgbClr val="0000FF"/>
              </a:buClr>
              <a:buFont typeface="Wingdings" pitchFamily="-106" charset="2"/>
              <a:buChar char="¬"/>
            </a:pPr>
            <a:r>
              <a:rPr lang="de-DE" dirty="0">
                <a:latin typeface="Tahoma" pitchFamily="-106" charset="0"/>
              </a:rPr>
              <a:t>Also muss </a:t>
            </a:r>
            <a:r>
              <a:rPr lang="de-DE" i="1" dirty="0" err="1">
                <a:latin typeface="Tahoma" pitchFamily="-106" charset="0"/>
              </a:rPr>
              <a:t>T</a:t>
            </a:r>
            <a:r>
              <a:rPr lang="de-DE" i="1" baseline="-25000" dirty="0" err="1">
                <a:latin typeface="Tahoma" pitchFamily="-106" charset="0"/>
              </a:rPr>
              <a:t>i</a:t>
            </a:r>
            <a:r>
              <a:rPr lang="de-DE" dirty="0">
                <a:latin typeface="Tahoma" pitchFamily="-106" charset="0"/>
              </a:rPr>
              <a:t> zurückgesetzt werden.</a:t>
            </a:r>
          </a:p>
          <a:p>
            <a:pPr marL="504825" lvl="1" indent="-161925">
              <a:spcBef>
                <a:spcPct val="50000"/>
              </a:spcBef>
              <a:buClr>
                <a:srgbClr val="FF0000"/>
              </a:buClr>
              <a:buFontTx/>
              <a:buChar char="-"/>
            </a:pPr>
            <a:r>
              <a:rPr lang="de-DE" dirty="0">
                <a:latin typeface="Tahoma" pitchFamily="-106" charset="0"/>
              </a:rPr>
              <a:t>Anderenfalls, wenn also </a:t>
            </a:r>
            <a:r>
              <a:rPr lang="de-DE" i="1" dirty="0">
                <a:latin typeface="Tahoma" pitchFamily="-106" charset="0"/>
              </a:rPr>
              <a:t>TS(</a:t>
            </a:r>
            <a:r>
              <a:rPr lang="de-DE" i="1" dirty="0" err="1">
                <a:latin typeface="Tahoma" pitchFamily="-106" charset="0"/>
              </a:rPr>
              <a:t>T</a:t>
            </a:r>
            <a:r>
              <a:rPr lang="de-DE" i="1" baseline="-25000" dirty="0" err="1">
                <a:latin typeface="Tahoma" pitchFamily="-106" charset="0"/>
              </a:rPr>
              <a:t>i</a:t>
            </a:r>
            <a:r>
              <a:rPr lang="de-DE" i="1" dirty="0">
                <a:latin typeface="Tahoma" pitchFamily="-106" charset="0"/>
              </a:rPr>
              <a:t>) </a:t>
            </a:r>
            <a:r>
              <a:rPr lang="de-DE" i="1" dirty="0">
                <a:latin typeface="Tahoma" pitchFamily="-106" charset="0"/>
                <a:sym typeface="Symbol" pitchFamily="-106" charset="2"/>
              </a:rPr>
              <a:t> </a:t>
            </a:r>
            <a:r>
              <a:rPr lang="de-DE" i="1" dirty="0" err="1">
                <a:latin typeface="Tahoma" pitchFamily="-106" charset="0"/>
                <a:sym typeface="Symbol" pitchFamily="-106" charset="2"/>
              </a:rPr>
              <a:t>writeTS</a:t>
            </a:r>
            <a:r>
              <a:rPr lang="de-DE" i="1" dirty="0">
                <a:latin typeface="Tahoma" pitchFamily="-106" charset="0"/>
                <a:sym typeface="Symbol" pitchFamily="-106" charset="2"/>
              </a:rPr>
              <a:t>(A) </a:t>
            </a:r>
            <a:r>
              <a:rPr lang="de-DE" dirty="0">
                <a:latin typeface="Tahoma" pitchFamily="-106" charset="0"/>
                <a:sym typeface="Symbol" pitchFamily="-106" charset="2"/>
              </a:rPr>
              <a:t>gilt, kann</a:t>
            </a:r>
            <a:r>
              <a:rPr lang="de-DE" i="1" dirty="0">
                <a:latin typeface="Tahoma" pitchFamily="-106" charset="0"/>
                <a:sym typeface="Symbol" pitchFamily="-106" charset="2"/>
              </a:rPr>
              <a:t> </a:t>
            </a:r>
            <a:r>
              <a:rPr lang="de-DE" i="1" dirty="0" err="1">
                <a:latin typeface="Tahoma" pitchFamily="-106" charset="0"/>
                <a:sym typeface="Symbol" pitchFamily="-106" charset="2"/>
              </a:rPr>
              <a:t>T</a:t>
            </a:r>
            <a:r>
              <a:rPr lang="de-DE" i="1" baseline="-25000" dirty="0" err="1">
                <a:latin typeface="Tahoma" pitchFamily="-106" charset="0"/>
                <a:sym typeface="Symbol" pitchFamily="-106" charset="2"/>
              </a:rPr>
              <a:t>i</a:t>
            </a:r>
            <a:r>
              <a:rPr lang="de-DE" i="1" dirty="0">
                <a:latin typeface="Tahoma" pitchFamily="-106" charset="0"/>
                <a:sym typeface="Symbol" pitchFamily="-106" charset="2"/>
              </a:rPr>
              <a:t> </a:t>
            </a:r>
            <a:r>
              <a:rPr lang="de-DE" dirty="0">
                <a:latin typeface="Tahoma" pitchFamily="-106" charset="0"/>
                <a:sym typeface="Symbol" pitchFamily="-106" charset="2"/>
              </a:rPr>
              <a:t>ihre Leseoperation durchführen und die Marke </a:t>
            </a:r>
            <a:r>
              <a:rPr lang="de-DE" i="1" dirty="0" err="1">
                <a:latin typeface="Tahoma" pitchFamily="-106" charset="0"/>
                <a:sym typeface="Symbol" pitchFamily="-106" charset="2"/>
              </a:rPr>
              <a:t>readTS</a:t>
            </a:r>
            <a:r>
              <a:rPr lang="de-DE" i="1" dirty="0">
                <a:latin typeface="Tahoma" pitchFamily="-106" charset="0"/>
                <a:sym typeface="Symbol" pitchFamily="-106" charset="2"/>
              </a:rPr>
              <a:t>(A)</a:t>
            </a:r>
            <a:r>
              <a:rPr lang="de-DE" dirty="0">
                <a:latin typeface="Tahoma" pitchFamily="-106" charset="0"/>
                <a:sym typeface="Symbol" pitchFamily="-106" charset="2"/>
              </a:rPr>
              <a:t> wird auf </a:t>
            </a:r>
            <a:r>
              <a:rPr lang="de-DE" i="1" dirty="0" err="1">
                <a:latin typeface="Tahoma" pitchFamily="-106" charset="0"/>
                <a:sym typeface="Symbol" pitchFamily="-106" charset="2"/>
              </a:rPr>
              <a:t>max</a:t>
            </a:r>
            <a:r>
              <a:rPr lang="de-DE" i="1" dirty="0">
                <a:latin typeface="Tahoma" pitchFamily="-106" charset="0"/>
                <a:sym typeface="Symbol" pitchFamily="-106" charset="2"/>
              </a:rPr>
              <a:t>(TS(</a:t>
            </a:r>
            <a:r>
              <a:rPr lang="de-DE" i="1" dirty="0" err="1">
                <a:latin typeface="Tahoma" pitchFamily="-106" charset="0"/>
                <a:sym typeface="Symbol" pitchFamily="-106" charset="2"/>
              </a:rPr>
              <a:t>T</a:t>
            </a:r>
            <a:r>
              <a:rPr lang="de-DE" i="1" baseline="-25000" dirty="0" err="1">
                <a:latin typeface="Tahoma" pitchFamily="-106" charset="0"/>
                <a:sym typeface="Symbol" pitchFamily="-106" charset="2"/>
              </a:rPr>
              <a:t>i</a:t>
            </a:r>
            <a:r>
              <a:rPr lang="de-DE" i="1" dirty="0">
                <a:latin typeface="Tahoma" pitchFamily="-106" charset="0"/>
                <a:sym typeface="Symbol" pitchFamily="-106" charset="2"/>
              </a:rPr>
              <a:t>)</a:t>
            </a:r>
            <a:r>
              <a:rPr lang="de-DE" dirty="0">
                <a:latin typeface="Tahoma" pitchFamily="-106" charset="0"/>
                <a:sym typeface="Symbol" pitchFamily="-106" charset="2"/>
              </a:rPr>
              <a:t>, </a:t>
            </a:r>
            <a:r>
              <a:rPr lang="de-DE" i="1" dirty="0" err="1">
                <a:latin typeface="Tahoma" pitchFamily="-106" charset="0"/>
                <a:sym typeface="Symbol" pitchFamily="-106" charset="2"/>
              </a:rPr>
              <a:t>readTS</a:t>
            </a:r>
            <a:r>
              <a:rPr lang="de-DE" i="1" dirty="0">
                <a:latin typeface="Tahoma" pitchFamily="-106" charset="0"/>
                <a:sym typeface="Symbol" pitchFamily="-106" charset="2"/>
              </a:rPr>
              <a:t>(A))</a:t>
            </a:r>
            <a:r>
              <a:rPr lang="de-DE" dirty="0">
                <a:latin typeface="Tahoma" pitchFamily="-106" charset="0"/>
                <a:sym typeface="Symbol" pitchFamily="-106" charset="2"/>
              </a:rPr>
              <a:t> gesetzt.</a:t>
            </a:r>
            <a:endParaRPr lang="de-DE" dirty="0">
              <a:latin typeface="Tahoma" pitchFamily="-106" charset="0"/>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51</a:t>
            </a:fld>
            <a:endParaRPr lang="en-US" altLang="x-none"/>
          </a:p>
        </p:txBody>
      </p:sp>
    </p:spTree>
    <p:extLst>
      <p:ext uri="{BB962C8B-B14F-4D97-AF65-F5344CB8AC3E}">
        <p14:creationId xmlns:p14="http://schemas.microsoft.com/office/powerpoint/2010/main" val="2310446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p:txBody>
          <a:bodyPr anchor="ctr" anchorCtr="1"/>
          <a:lstStyle/>
          <a:p>
            <a:pPr algn="ctr"/>
            <a:r>
              <a:rPr lang="de-DE" smtClean="0"/>
              <a:t>Zeitstempel-basierende Synchronisation</a:t>
            </a:r>
          </a:p>
        </p:txBody>
      </p:sp>
      <p:sp>
        <p:nvSpPr>
          <p:cNvPr id="52227" name="Text Box 5"/>
          <p:cNvSpPr txBox="1">
            <a:spLocks noChangeArrowheads="1"/>
          </p:cNvSpPr>
          <p:nvPr/>
        </p:nvSpPr>
        <p:spPr bwMode="auto">
          <a:xfrm>
            <a:off x="1143000" y="971550"/>
            <a:ext cx="6858000" cy="369332"/>
          </a:xfrm>
          <a:prstGeom prst="rect">
            <a:avLst/>
          </a:prstGeom>
          <a:noFill/>
          <a:ln w="12700">
            <a:noFill/>
            <a:miter lim="800000"/>
            <a:headEnd/>
            <a:tailEnd/>
          </a:ln>
        </p:spPr>
        <p:txBody>
          <a:bodyPr>
            <a:spAutoFit/>
          </a:bodyPr>
          <a:lstStyle/>
          <a:p>
            <a:pPr algn="l">
              <a:spcBef>
                <a:spcPct val="50000"/>
              </a:spcBef>
            </a:pPr>
            <a:r>
              <a:rPr lang="de-DE" b="1">
                <a:latin typeface="Tahoma" pitchFamily="-106" charset="0"/>
              </a:rPr>
              <a:t>Synchronisationsverfahren</a:t>
            </a:r>
          </a:p>
        </p:txBody>
      </p:sp>
      <p:sp>
        <p:nvSpPr>
          <p:cNvPr id="52228" name="Text Box 6"/>
          <p:cNvSpPr txBox="1">
            <a:spLocks noChangeArrowheads="1"/>
          </p:cNvSpPr>
          <p:nvPr/>
        </p:nvSpPr>
        <p:spPr bwMode="auto">
          <a:xfrm>
            <a:off x="1143000" y="1362075"/>
            <a:ext cx="6858000" cy="3831818"/>
          </a:xfrm>
          <a:prstGeom prst="rect">
            <a:avLst/>
          </a:prstGeom>
          <a:noFill/>
          <a:ln w="12700">
            <a:noFill/>
            <a:miter lim="800000"/>
            <a:headEnd/>
            <a:tailEnd/>
          </a:ln>
        </p:spPr>
        <p:txBody>
          <a:bodyPr>
            <a:spAutoFit/>
          </a:bodyPr>
          <a:lstStyle/>
          <a:p>
            <a:pPr algn="l">
              <a:spcBef>
                <a:spcPct val="50000"/>
              </a:spcBef>
              <a:buClr>
                <a:schemeClr val="accent2"/>
              </a:buClr>
              <a:buFont typeface="Webdings" pitchFamily="-106" charset="2"/>
              <a:buChar char="="/>
            </a:pPr>
            <a:r>
              <a:rPr lang="de-DE" i="1">
                <a:solidFill>
                  <a:srgbClr val="CC0099"/>
                </a:solidFill>
                <a:latin typeface="Tahoma" pitchFamily="-106" charset="0"/>
              </a:rPr>
              <a:t>T</a:t>
            </a:r>
            <a:r>
              <a:rPr lang="de-DE" i="1" baseline="-25000">
                <a:solidFill>
                  <a:srgbClr val="CC0099"/>
                </a:solidFill>
                <a:latin typeface="Tahoma" pitchFamily="-106" charset="0"/>
              </a:rPr>
              <a:t>i</a:t>
            </a:r>
            <a:r>
              <a:rPr lang="de-DE" i="1">
                <a:solidFill>
                  <a:srgbClr val="CC0099"/>
                </a:solidFill>
                <a:latin typeface="Tahoma" pitchFamily="-106" charset="0"/>
              </a:rPr>
              <a:t> </a:t>
            </a:r>
            <a:r>
              <a:rPr lang="de-DE">
                <a:latin typeface="Tahoma" pitchFamily="-106" charset="0"/>
              </a:rPr>
              <a:t>will </a:t>
            </a:r>
            <a:r>
              <a:rPr lang="de-DE" i="1">
                <a:solidFill>
                  <a:srgbClr val="CC0099"/>
                </a:solidFill>
                <a:latin typeface="Tahoma" pitchFamily="-106" charset="0"/>
              </a:rPr>
              <a:t>A</a:t>
            </a:r>
            <a:r>
              <a:rPr lang="de-DE">
                <a:latin typeface="Tahoma" pitchFamily="-106" charset="0"/>
              </a:rPr>
              <a:t> schreiben, also </a:t>
            </a:r>
            <a:r>
              <a:rPr lang="de-DE" i="1">
                <a:solidFill>
                  <a:srgbClr val="CC0099"/>
                </a:solidFill>
                <a:latin typeface="Tahoma" pitchFamily="-106" charset="0"/>
              </a:rPr>
              <a:t>w</a:t>
            </a:r>
            <a:r>
              <a:rPr lang="de-DE" i="1" baseline="-25000">
                <a:solidFill>
                  <a:srgbClr val="CC0099"/>
                </a:solidFill>
                <a:latin typeface="Tahoma" pitchFamily="-106" charset="0"/>
              </a:rPr>
              <a:t>i</a:t>
            </a:r>
            <a:r>
              <a:rPr lang="de-DE" i="1">
                <a:solidFill>
                  <a:srgbClr val="CC0099"/>
                </a:solidFill>
                <a:latin typeface="Tahoma" pitchFamily="-106" charset="0"/>
              </a:rPr>
              <a:t>(A)</a:t>
            </a:r>
            <a:endParaRPr lang="de-DE">
              <a:solidFill>
                <a:srgbClr val="CC0099"/>
              </a:solidFill>
              <a:latin typeface="Tahoma" pitchFamily="-106" charset="0"/>
            </a:endParaRPr>
          </a:p>
          <a:p>
            <a:pPr marL="504825" lvl="1" indent="-161925">
              <a:spcBef>
                <a:spcPct val="50000"/>
              </a:spcBef>
              <a:buClr>
                <a:srgbClr val="FF0000"/>
              </a:buClr>
              <a:buFontTx/>
              <a:buChar char="-"/>
            </a:pPr>
            <a:r>
              <a:rPr lang="de-DE">
                <a:latin typeface="Tahoma" pitchFamily="-106" charset="0"/>
              </a:rPr>
              <a:t>Falls </a:t>
            </a:r>
            <a:r>
              <a:rPr lang="de-DE" i="1">
                <a:solidFill>
                  <a:srgbClr val="CC0099"/>
                </a:solidFill>
                <a:latin typeface="Tahoma" pitchFamily="-106" charset="0"/>
              </a:rPr>
              <a:t>TS(T</a:t>
            </a:r>
            <a:r>
              <a:rPr lang="de-DE" i="1" baseline="-25000">
                <a:solidFill>
                  <a:srgbClr val="CC0099"/>
                </a:solidFill>
                <a:latin typeface="Tahoma" pitchFamily="-106" charset="0"/>
              </a:rPr>
              <a:t>i</a:t>
            </a:r>
            <a:r>
              <a:rPr lang="de-DE" i="1">
                <a:solidFill>
                  <a:srgbClr val="CC0099"/>
                </a:solidFill>
                <a:latin typeface="Tahoma" pitchFamily="-106" charset="0"/>
              </a:rPr>
              <a:t>) &lt; readTS(A)</a:t>
            </a:r>
            <a:r>
              <a:rPr lang="de-DE" i="1">
                <a:latin typeface="Tahoma" pitchFamily="-106" charset="0"/>
              </a:rPr>
              <a:t> </a:t>
            </a:r>
            <a:r>
              <a:rPr lang="de-DE">
                <a:latin typeface="Tahoma" pitchFamily="-106" charset="0"/>
              </a:rPr>
              <a:t>gilt, gab es eine jüngere Lesetransaktion, die den neuen Wert von </a:t>
            </a:r>
            <a:r>
              <a:rPr lang="de-DE" i="1">
                <a:solidFill>
                  <a:srgbClr val="CC0099"/>
                </a:solidFill>
                <a:latin typeface="Tahoma" pitchFamily="-106" charset="0"/>
              </a:rPr>
              <a:t>A</a:t>
            </a:r>
            <a:r>
              <a:rPr lang="de-DE">
                <a:latin typeface="Tahoma" pitchFamily="-106" charset="0"/>
              </a:rPr>
              <a:t>, den </a:t>
            </a:r>
            <a:r>
              <a:rPr lang="de-DE" i="1">
                <a:solidFill>
                  <a:srgbClr val="CC0099"/>
                </a:solidFill>
                <a:latin typeface="Tahoma" pitchFamily="-106" charset="0"/>
              </a:rPr>
              <a:t>T</a:t>
            </a:r>
            <a:r>
              <a:rPr lang="de-DE" i="1" baseline="-25000">
                <a:solidFill>
                  <a:srgbClr val="CC0099"/>
                </a:solidFill>
                <a:latin typeface="Tahoma" pitchFamily="-106" charset="0"/>
              </a:rPr>
              <a:t>i</a:t>
            </a:r>
            <a:r>
              <a:rPr lang="de-DE">
                <a:latin typeface="Tahoma" pitchFamily="-106" charset="0"/>
              </a:rPr>
              <a:t> gerade beabsichtigt zu schreiben, hätte lesen müssen. Also muss </a:t>
            </a:r>
            <a:r>
              <a:rPr lang="de-DE" i="1">
                <a:solidFill>
                  <a:srgbClr val="CC0099"/>
                </a:solidFill>
                <a:latin typeface="Tahoma" pitchFamily="-106" charset="0"/>
              </a:rPr>
              <a:t>T</a:t>
            </a:r>
            <a:r>
              <a:rPr lang="de-DE" i="1" baseline="-25000">
                <a:solidFill>
                  <a:srgbClr val="CC0099"/>
                </a:solidFill>
                <a:latin typeface="Tahoma" pitchFamily="-106" charset="0"/>
              </a:rPr>
              <a:t>i</a:t>
            </a:r>
            <a:r>
              <a:rPr lang="de-DE">
                <a:latin typeface="Tahoma" pitchFamily="-106" charset="0"/>
              </a:rPr>
              <a:t> zurückgesetzt werden.</a:t>
            </a:r>
          </a:p>
          <a:p>
            <a:pPr marL="504825" lvl="1" indent="-161925">
              <a:spcBef>
                <a:spcPct val="50000"/>
              </a:spcBef>
              <a:buClr>
                <a:srgbClr val="FF0000"/>
              </a:buClr>
              <a:buFontTx/>
              <a:buChar char="-"/>
            </a:pPr>
            <a:r>
              <a:rPr lang="de-DE">
                <a:latin typeface="Tahoma" pitchFamily="-106" charset="0"/>
              </a:rPr>
              <a:t>Falls </a:t>
            </a:r>
            <a:r>
              <a:rPr lang="de-DE" i="1">
                <a:solidFill>
                  <a:srgbClr val="CC0099"/>
                </a:solidFill>
                <a:latin typeface="Tahoma" pitchFamily="-106" charset="0"/>
              </a:rPr>
              <a:t>TS(T</a:t>
            </a:r>
            <a:r>
              <a:rPr lang="de-DE" i="1" baseline="-25000">
                <a:solidFill>
                  <a:srgbClr val="CC0099"/>
                </a:solidFill>
                <a:latin typeface="Tahoma" pitchFamily="-106" charset="0"/>
              </a:rPr>
              <a:t>i</a:t>
            </a:r>
            <a:r>
              <a:rPr lang="de-DE" i="1">
                <a:solidFill>
                  <a:srgbClr val="CC0099"/>
                </a:solidFill>
                <a:latin typeface="Tahoma" pitchFamily="-106" charset="0"/>
              </a:rPr>
              <a:t>) </a:t>
            </a:r>
            <a:r>
              <a:rPr lang="de-DE" i="1">
                <a:solidFill>
                  <a:srgbClr val="CC0099"/>
                </a:solidFill>
                <a:latin typeface="Tahoma" pitchFamily="-106" charset="0"/>
                <a:sym typeface="Symbol" pitchFamily="-106" charset="2"/>
              </a:rPr>
              <a:t>&lt; writeTS(A)</a:t>
            </a:r>
            <a:r>
              <a:rPr lang="de-DE" i="1">
                <a:latin typeface="Tahoma" pitchFamily="-106" charset="0"/>
                <a:sym typeface="Symbol" pitchFamily="-106" charset="2"/>
              </a:rPr>
              <a:t> </a:t>
            </a:r>
            <a:r>
              <a:rPr lang="de-DE">
                <a:latin typeface="Tahoma" pitchFamily="-106" charset="0"/>
                <a:sym typeface="Symbol" pitchFamily="-106" charset="2"/>
              </a:rPr>
              <a:t>gilt, gab es eine jüngere Schreibtransaktion. D.h. </a:t>
            </a:r>
            <a:r>
              <a:rPr lang="de-DE" i="1">
                <a:solidFill>
                  <a:srgbClr val="CC0099"/>
                </a:solidFill>
                <a:latin typeface="Tahoma" pitchFamily="-106" charset="0"/>
                <a:sym typeface="Symbol" pitchFamily="-106" charset="2"/>
              </a:rPr>
              <a:t>T</a:t>
            </a:r>
            <a:r>
              <a:rPr lang="de-DE" i="1" baseline="-25000">
                <a:solidFill>
                  <a:srgbClr val="CC0099"/>
                </a:solidFill>
                <a:latin typeface="Tahoma" pitchFamily="-106" charset="0"/>
                <a:sym typeface="Symbol" pitchFamily="-106" charset="2"/>
              </a:rPr>
              <a:t>i</a:t>
            </a:r>
            <a:r>
              <a:rPr lang="de-DE">
                <a:latin typeface="Tahoma" pitchFamily="-106" charset="0"/>
                <a:sym typeface="Symbol" pitchFamily="-106" charset="2"/>
              </a:rPr>
              <a:t> beabsichtigt einen Wert einer jüngeren Transaktion zu überschreiben. Das muss natürlich verhindert werden, so dass </a:t>
            </a:r>
            <a:r>
              <a:rPr lang="de-DE" i="1">
                <a:solidFill>
                  <a:srgbClr val="CC0099"/>
                </a:solidFill>
                <a:latin typeface="Tahoma" pitchFamily="-106" charset="0"/>
                <a:sym typeface="Symbol" pitchFamily="-106" charset="2"/>
              </a:rPr>
              <a:t>T</a:t>
            </a:r>
            <a:r>
              <a:rPr lang="de-DE" i="1" baseline="-25000">
                <a:solidFill>
                  <a:srgbClr val="CC0099"/>
                </a:solidFill>
                <a:latin typeface="Tahoma" pitchFamily="-106" charset="0"/>
                <a:sym typeface="Symbol" pitchFamily="-106" charset="2"/>
              </a:rPr>
              <a:t>i</a:t>
            </a:r>
            <a:r>
              <a:rPr lang="de-DE">
                <a:latin typeface="Tahoma" pitchFamily="-106" charset="0"/>
                <a:sym typeface="Symbol" pitchFamily="-106" charset="2"/>
              </a:rPr>
              <a:t> auch in diesem Fall zurückgesetzt werden muss.</a:t>
            </a:r>
          </a:p>
          <a:p>
            <a:pPr marL="504825" lvl="1" indent="-161925">
              <a:spcBef>
                <a:spcPct val="50000"/>
              </a:spcBef>
              <a:buClr>
                <a:srgbClr val="FF0000"/>
              </a:buClr>
              <a:buFontTx/>
              <a:buChar char="-"/>
            </a:pPr>
            <a:r>
              <a:rPr lang="de-DE">
                <a:latin typeface="Tahoma" pitchFamily="-106" charset="0"/>
                <a:sym typeface="Symbol" pitchFamily="-106" charset="2"/>
              </a:rPr>
              <a:t>Anderenfalls darf </a:t>
            </a:r>
            <a:r>
              <a:rPr lang="de-DE" i="1">
                <a:solidFill>
                  <a:srgbClr val="CC0099"/>
                </a:solidFill>
                <a:latin typeface="Tahoma" pitchFamily="-106" charset="0"/>
                <a:sym typeface="Symbol" pitchFamily="-106" charset="2"/>
              </a:rPr>
              <a:t>T</a:t>
            </a:r>
            <a:r>
              <a:rPr lang="de-DE" i="1" baseline="-25000">
                <a:solidFill>
                  <a:srgbClr val="CC0099"/>
                </a:solidFill>
                <a:latin typeface="Tahoma" pitchFamily="-106" charset="0"/>
                <a:sym typeface="Symbol" pitchFamily="-106" charset="2"/>
              </a:rPr>
              <a:t>i</a:t>
            </a:r>
            <a:r>
              <a:rPr lang="de-DE">
                <a:latin typeface="Tahoma" pitchFamily="-106" charset="0"/>
                <a:sym typeface="Symbol" pitchFamily="-106" charset="2"/>
              </a:rPr>
              <a:t> das Datum </a:t>
            </a:r>
            <a:r>
              <a:rPr lang="de-DE" i="1">
                <a:solidFill>
                  <a:srgbClr val="CC0099"/>
                </a:solidFill>
                <a:latin typeface="Tahoma" pitchFamily="-106" charset="0"/>
                <a:sym typeface="Symbol" pitchFamily="-106" charset="2"/>
              </a:rPr>
              <a:t>A</a:t>
            </a:r>
            <a:r>
              <a:rPr lang="de-DE">
                <a:latin typeface="Tahoma" pitchFamily="-106" charset="0"/>
                <a:sym typeface="Symbol" pitchFamily="-106" charset="2"/>
              </a:rPr>
              <a:t> schreiben und die Marke </a:t>
            </a:r>
            <a:r>
              <a:rPr lang="de-DE" i="1">
                <a:solidFill>
                  <a:srgbClr val="CC0099"/>
                </a:solidFill>
                <a:latin typeface="Tahoma" pitchFamily="-106" charset="0"/>
                <a:sym typeface="Symbol" pitchFamily="-106" charset="2"/>
              </a:rPr>
              <a:t>writeTS(A)</a:t>
            </a:r>
            <a:r>
              <a:rPr lang="de-DE">
                <a:latin typeface="Tahoma" pitchFamily="-106" charset="0"/>
                <a:sym typeface="Symbol" pitchFamily="-106" charset="2"/>
              </a:rPr>
              <a:t> wird auf </a:t>
            </a:r>
            <a:r>
              <a:rPr lang="de-DE" i="1">
                <a:solidFill>
                  <a:srgbClr val="CC0099"/>
                </a:solidFill>
                <a:latin typeface="Tahoma" pitchFamily="-106" charset="0"/>
                <a:sym typeface="Symbol" pitchFamily="-106" charset="2"/>
              </a:rPr>
              <a:t>TS(T</a:t>
            </a:r>
            <a:r>
              <a:rPr lang="de-DE" i="1" baseline="-25000">
                <a:solidFill>
                  <a:srgbClr val="CC0099"/>
                </a:solidFill>
                <a:latin typeface="Tahoma" pitchFamily="-106" charset="0"/>
                <a:sym typeface="Symbol" pitchFamily="-106" charset="2"/>
              </a:rPr>
              <a:t>i</a:t>
            </a:r>
            <a:r>
              <a:rPr lang="de-DE" i="1">
                <a:solidFill>
                  <a:srgbClr val="CC0099"/>
                </a:solidFill>
                <a:latin typeface="Tahoma" pitchFamily="-106" charset="0"/>
                <a:sym typeface="Symbol" pitchFamily="-106" charset="2"/>
              </a:rPr>
              <a:t>)</a:t>
            </a:r>
            <a:r>
              <a:rPr lang="de-DE">
                <a:latin typeface="Tahoma" pitchFamily="-106" charset="0"/>
                <a:sym typeface="Symbol" pitchFamily="-106" charset="2"/>
              </a:rPr>
              <a:t> gesetzt.</a:t>
            </a:r>
            <a:endParaRPr lang="de-DE">
              <a:latin typeface="Tahoma" pitchFamily="-106" charset="0"/>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52</a:t>
            </a:fld>
            <a:endParaRPr lang="en-US" altLang="x-none"/>
          </a:p>
        </p:txBody>
      </p:sp>
    </p:spTree>
    <p:extLst>
      <p:ext uri="{BB962C8B-B14F-4D97-AF65-F5344CB8AC3E}">
        <p14:creationId xmlns:p14="http://schemas.microsoft.com/office/powerpoint/2010/main" val="1495035266"/>
      </p:ext>
    </p:extLst>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p:nvPr>
        </p:nvSpPr>
        <p:spPr>
          <a:xfrm>
            <a:off x="1143000" y="0"/>
            <a:ext cx="6858000" cy="628650"/>
          </a:xfrm>
          <a:noFill/>
        </p:spPr>
        <p:txBody>
          <a:bodyPr anchor="ctr" anchorCtr="1"/>
          <a:lstStyle/>
          <a:p>
            <a:r>
              <a:rPr lang="de-DE" smtClean="0"/>
              <a:t>Optimistische Synchronisation</a:t>
            </a:r>
          </a:p>
        </p:txBody>
      </p:sp>
      <p:sp>
        <p:nvSpPr>
          <p:cNvPr id="53251" name="Rectangle 3"/>
          <p:cNvSpPr>
            <a:spLocks noGrp="1" noChangeArrowheads="1"/>
          </p:cNvSpPr>
          <p:nvPr>
            <p:ph type="body" idx="1"/>
          </p:nvPr>
        </p:nvSpPr>
        <p:spPr>
          <a:xfrm>
            <a:off x="1143000" y="685800"/>
            <a:ext cx="6858000" cy="4114800"/>
          </a:xfrm>
        </p:spPr>
        <p:txBody>
          <a:bodyPr/>
          <a:lstStyle/>
          <a:p>
            <a:pPr marL="342900" indent="-342900">
              <a:buFont typeface="Webdings" pitchFamily="-106" charset="2"/>
              <a:buAutoNum type="arabicPeriod"/>
            </a:pPr>
            <a:r>
              <a:rPr lang="de-DE" i="1" smtClean="0"/>
              <a:t>Lesephase:</a:t>
            </a:r>
          </a:p>
          <a:p>
            <a:pPr marL="685800" lvl="1" indent="-342900">
              <a:buClr>
                <a:srgbClr val="FF0000"/>
              </a:buClr>
            </a:pPr>
            <a:r>
              <a:rPr lang="de-DE" sz="1500"/>
              <a:t>In dieser Phase werden alle Operationen der Transaktion ausgeführt – also auch die Änderungsoperationen.</a:t>
            </a:r>
          </a:p>
          <a:p>
            <a:pPr marL="685800" lvl="1" indent="-342900">
              <a:buClr>
                <a:srgbClr val="FF0000"/>
              </a:buClr>
            </a:pPr>
            <a:r>
              <a:rPr lang="de-DE" sz="1500"/>
              <a:t>Gegenüber der Datenbasis tritt die Transaktion in dieser Phase aber nur als Leser in Erscheinung, da alle gelesenen Daten in lokalen Variablen der Transaktion gespeichert werden.</a:t>
            </a:r>
          </a:p>
          <a:p>
            <a:pPr marL="685800" lvl="1" indent="-342900">
              <a:buClr>
                <a:srgbClr val="FF0000"/>
              </a:buClr>
            </a:pPr>
            <a:r>
              <a:rPr lang="de-DE" sz="1500"/>
              <a:t>alle Schreiboperationen werden zunächst auf diesen lokalen Variablen aufgeführt.</a:t>
            </a:r>
          </a:p>
          <a:p>
            <a:pPr marL="342900" indent="-342900">
              <a:buFont typeface="Webdings" pitchFamily="-106" charset="2"/>
              <a:buAutoNum type="arabicPeriod"/>
            </a:pPr>
            <a:r>
              <a:rPr lang="de-DE" i="1" smtClean="0"/>
              <a:t>Validierungsphase:</a:t>
            </a:r>
          </a:p>
          <a:p>
            <a:pPr marL="685800" lvl="1" indent="-342900">
              <a:buClr>
                <a:srgbClr val="FF0000"/>
              </a:buClr>
            </a:pPr>
            <a:r>
              <a:rPr lang="de-DE" sz="1500"/>
              <a:t>In dieser Phase wird entschieden, ob die Transaktion möglicherweise in Konflikt mit anderen Transaktionen geraten ist.</a:t>
            </a:r>
          </a:p>
          <a:p>
            <a:pPr marL="685800" lvl="1" indent="-342900">
              <a:buClr>
                <a:srgbClr val="FF0000"/>
              </a:buClr>
            </a:pPr>
            <a:r>
              <a:rPr lang="de-DE" sz="1500"/>
              <a:t>Dies wird anhand von Zeitstempeln entschieden, die den Transaktionen in der Reihenfolge zugewiesen werden, in der sie in die Validierungsphase eintreten.</a:t>
            </a:r>
          </a:p>
          <a:p>
            <a:pPr marL="342900" indent="-342900">
              <a:buFont typeface="Webdings" pitchFamily="-106" charset="2"/>
              <a:buAutoNum type="arabicPeriod"/>
            </a:pPr>
            <a:r>
              <a:rPr lang="de-DE" i="1" smtClean="0"/>
              <a:t>Schreibphase:</a:t>
            </a:r>
          </a:p>
          <a:p>
            <a:pPr marL="685800" lvl="1" indent="-342900">
              <a:buClr>
                <a:srgbClr val="FF0000"/>
              </a:buClr>
            </a:pPr>
            <a:r>
              <a:rPr lang="de-DE" sz="1500"/>
              <a:t>Die Änderungen der Transaktionen, bei denen die Validierung positiv verlaufen ist, werden in dieser Phase in die Datenbank eingebracht.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53</a:t>
            </a:fld>
            <a:endParaRPr lang="en-US" altLang="x-none"/>
          </a:p>
        </p:txBody>
      </p:sp>
    </p:spTree>
    <p:extLst>
      <p:ext uri="{BB962C8B-B14F-4D97-AF65-F5344CB8AC3E}">
        <p14:creationId xmlns:p14="http://schemas.microsoft.com/office/powerpoint/2010/main" val="183975330"/>
      </p:ext>
    </p:extLst>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nummernplatzhalter 1"/>
          <p:cNvSpPr>
            <a:spLocks noGrp="1"/>
          </p:cNvSpPr>
          <p:nvPr>
            <p:ph type="sldNum" sz="quarter" idx="12"/>
          </p:nvPr>
        </p:nvSpPr>
        <p:spPr/>
        <p:txBody>
          <a:bodyPr/>
          <a:lstStyle/>
          <a:p>
            <a:pPr>
              <a:defRPr/>
            </a:pPr>
            <a:fld id="{216EFE4E-294E-4B19-AB32-018BC17EF5BC}" type="slidenum">
              <a:rPr lang="en-US" smtClean="0"/>
              <a:pPr>
                <a:defRPr/>
              </a:pPr>
              <a:t>54</a:t>
            </a:fld>
            <a:endParaRPr lang="en-US"/>
          </a:p>
        </p:txBody>
      </p:sp>
    </p:spTree>
    <p:extLst>
      <p:ext uri="{BB962C8B-B14F-4D97-AF65-F5344CB8AC3E}">
        <p14:creationId xmlns:p14="http://schemas.microsoft.com/office/powerpoint/2010/main" val="2106915741"/>
      </p:ext>
    </p:extLst>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nchor="ctr" anchorCtr="1"/>
          <a:lstStyle/>
          <a:p>
            <a:pPr algn="ctr"/>
            <a:r>
              <a:rPr lang="de-DE" smtClean="0"/>
              <a:t>Validierung bei </a:t>
            </a:r>
            <a:br>
              <a:rPr lang="de-DE" smtClean="0"/>
            </a:br>
            <a:r>
              <a:rPr lang="de-DE" smtClean="0"/>
              <a:t>der optimistischen Synchronisation</a:t>
            </a:r>
          </a:p>
        </p:txBody>
      </p:sp>
      <p:sp>
        <p:nvSpPr>
          <p:cNvPr id="54275" name="Rectangle 3"/>
          <p:cNvSpPr>
            <a:spLocks noGrp="1" noChangeArrowheads="1"/>
          </p:cNvSpPr>
          <p:nvPr>
            <p:ph type="body" idx="1"/>
          </p:nvPr>
        </p:nvSpPr>
        <p:spPr/>
        <p:txBody>
          <a:bodyPr/>
          <a:lstStyle/>
          <a:p>
            <a:pPr>
              <a:spcBef>
                <a:spcPct val="50000"/>
              </a:spcBef>
            </a:pPr>
            <a:r>
              <a:rPr lang="de-DE" b="1" smtClean="0"/>
              <a:t>Vereinfachende Annahme:</a:t>
            </a:r>
            <a:r>
              <a:rPr lang="de-DE" smtClean="0"/>
              <a:t> Es ist immer nur eine TA in der Validierungsphase!</a:t>
            </a:r>
          </a:p>
          <a:p>
            <a:pPr>
              <a:spcBef>
                <a:spcPct val="50000"/>
              </a:spcBef>
            </a:pPr>
            <a:r>
              <a:rPr lang="de-DE" smtClean="0"/>
              <a:t>Wir wollen eine Transaktion </a:t>
            </a:r>
            <a:r>
              <a:rPr lang="de-DE" i="1" smtClean="0">
                <a:solidFill>
                  <a:srgbClr val="CC0099"/>
                </a:solidFill>
              </a:rPr>
              <a:t>T</a:t>
            </a:r>
            <a:r>
              <a:rPr lang="de-DE" i="1" baseline="-25000" smtClean="0">
                <a:solidFill>
                  <a:srgbClr val="CC0099"/>
                </a:solidFill>
              </a:rPr>
              <a:t>j</a:t>
            </a:r>
            <a:r>
              <a:rPr lang="de-DE" smtClean="0"/>
              <a:t> validieren. Die Validierung ist erfolgreich falls für </a:t>
            </a:r>
            <a:r>
              <a:rPr lang="de-DE" b="1" smtClean="0">
                <a:solidFill>
                  <a:srgbClr val="FF0000"/>
                </a:solidFill>
              </a:rPr>
              <a:t>alle</a:t>
            </a:r>
            <a:r>
              <a:rPr lang="de-DE" smtClean="0"/>
              <a:t> älteren Transaktionen </a:t>
            </a:r>
            <a:r>
              <a:rPr lang="de-DE" i="1" smtClean="0">
                <a:solidFill>
                  <a:srgbClr val="CC0099"/>
                </a:solidFill>
              </a:rPr>
              <a:t>T</a:t>
            </a:r>
            <a:r>
              <a:rPr lang="de-DE" i="1" baseline="-25000" smtClean="0">
                <a:solidFill>
                  <a:srgbClr val="CC0099"/>
                </a:solidFill>
              </a:rPr>
              <a:t>a</a:t>
            </a:r>
            <a:r>
              <a:rPr lang="de-DE" smtClean="0"/>
              <a:t> – also solche die früher ihre Validierung abgeschlossen haben – eine der beiden folgenden Bedingungen gelten:</a:t>
            </a:r>
          </a:p>
          <a:p>
            <a:pPr marL="771525" lvl="1" indent="-342900">
              <a:spcBef>
                <a:spcPct val="50000"/>
              </a:spcBef>
              <a:buFont typeface="Webdings" pitchFamily="-106" charset="2"/>
              <a:buAutoNum type="arabicPeriod"/>
            </a:pPr>
            <a:r>
              <a:rPr lang="de-DE" smtClean="0"/>
              <a:t> </a:t>
            </a:r>
            <a:r>
              <a:rPr lang="de-DE" i="1" smtClean="0">
                <a:solidFill>
                  <a:srgbClr val="CC0099"/>
                </a:solidFill>
              </a:rPr>
              <a:t>T</a:t>
            </a:r>
            <a:r>
              <a:rPr lang="de-DE" i="1" baseline="-25000" smtClean="0">
                <a:solidFill>
                  <a:srgbClr val="CC0099"/>
                </a:solidFill>
              </a:rPr>
              <a:t>a</a:t>
            </a:r>
            <a:r>
              <a:rPr lang="de-DE" smtClean="0"/>
              <a:t> war zum Beginn der Transaktion </a:t>
            </a:r>
            <a:r>
              <a:rPr lang="de-DE" i="1" smtClean="0">
                <a:solidFill>
                  <a:srgbClr val="CC0099"/>
                </a:solidFill>
              </a:rPr>
              <a:t>T</a:t>
            </a:r>
            <a:r>
              <a:rPr lang="de-DE" i="1" baseline="-25000" smtClean="0">
                <a:solidFill>
                  <a:srgbClr val="CC0099"/>
                </a:solidFill>
              </a:rPr>
              <a:t>j</a:t>
            </a:r>
            <a:r>
              <a:rPr lang="de-DE" smtClean="0"/>
              <a:t> schon abgeschlossen – einschließlich der Schreibphase.</a:t>
            </a:r>
          </a:p>
          <a:p>
            <a:pPr marL="771525" lvl="1" indent="-342900">
              <a:spcBef>
                <a:spcPct val="50000"/>
              </a:spcBef>
              <a:buFont typeface="Webdings" pitchFamily="-106" charset="2"/>
              <a:buAutoNum type="arabicPeriod"/>
            </a:pPr>
            <a:r>
              <a:rPr lang="de-DE" smtClean="0"/>
              <a:t>Die Menge der von </a:t>
            </a:r>
            <a:r>
              <a:rPr lang="de-DE" i="1" smtClean="0">
                <a:solidFill>
                  <a:srgbClr val="CC0099"/>
                </a:solidFill>
              </a:rPr>
              <a:t>T</a:t>
            </a:r>
            <a:r>
              <a:rPr lang="de-DE" i="1" baseline="-25000" smtClean="0">
                <a:solidFill>
                  <a:srgbClr val="CC0099"/>
                </a:solidFill>
              </a:rPr>
              <a:t>a</a:t>
            </a:r>
            <a:r>
              <a:rPr lang="de-DE" i="1" smtClean="0"/>
              <a:t> </a:t>
            </a:r>
            <a:r>
              <a:rPr lang="de-DE" smtClean="0"/>
              <a:t>geschriebenen Datenelemente, genannt</a:t>
            </a:r>
            <a:r>
              <a:rPr lang="de-DE" i="1" smtClean="0"/>
              <a:t> </a:t>
            </a:r>
            <a:r>
              <a:rPr lang="de-DE" i="1" smtClean="0">
                <a:solidFill>
                  <a:srgbClr val="CC0099"/>
                </a:solidFill>
              </a:rPr>
              <a:t>WriteSet(T</a:t>
            </a:r>
            <a:r>
              <a:rPr lang="de-DE" i="1" baseline="-25000" smtClean="0">
                <a:solidFill>
                  <a:srgbClr val="CC0099"/>
                </a:solidFill>
              </a:rPr>
              <a:t>a</a:t>
            </a:r>
            <a:r>
              <a:rPr lang="de-DE" i="1" smtClean="0">
                <a:solidFill>
                  <a:srgbClr val="CC0099"/>
                </a:solidFill>
              </a:rPr>
              <a:t>) </a:t>
            </a:r>
            <a:r>
              <a:rPr lang="de-DE" smtClean="0"/>
              <a:t>enthält keine Elemente der Menge der gelesenen Datenelemente von </a:t>
            </a:r>
            <a:r>
              <a:rPr lang="de-DE" i="1" smtClean="0">
                <a:solidFill>
                  <a:srgbClr val="CC0099"/>
                </a:solidFill>
              </a:rPr>
              <a:t>T</a:t>
            </a:r>
            <a:r>
              <a:rPr lang="de-DE" i="1" baseline="-25000" smtClean="0">
                <a:solidFill>
                  <a:srgbClr val="CC0099"/>
                </a:solidFill>
              </a:rPr>
              <a:t>j</a:t>
            </a:r>
            <a:r>
              <a:rPr lang="de-DE" smtClean="0"/>
              <a:t>, genannt </a:t>
            </a:r>
            <a:r>
              <a:rPr lang="de-DE" i="1" smtClean="0">
                <a:solidFill>
                  <a:srgbClr val="CC0099"/>
                </a:solidFill>
              </a:rPr>
              <a:t>ReadSet(T</a:t>
            </a:r>
            <a:r>
              <a:rPr lang="de-DE" i="1" baseline="-25000" smtClean="0">
                <a:solidFill>
                  <a:srgbClr val="CC0099"/>
                </a:solidFill>
              </a:rPr>
              <a:t>j</a:t>
            </a:r>
            <a:r>
              <a:rPr lang="de-DE" i="1" smtClean="0">
                <a:solidFill>
                  <a:srgbClr val="CC0099"/>
                </a:solidFill>
              </a:rPr>
              <a:t>)</a:t>
            </a:r>
            <a:r>
              <a:rPr lang="de-DE" i="1" smtClean="0"/>
              <a:t>. Es muss also gelten:</a:t>
            </a:r>
          </a:p>
          <a:p>
            <a:pPr marL="771525" lvl="1" indent="-342900" algn="ctr">
              <a:spcBef>
                <a:spcPct val="50000"/>
              </a:spcBef>
              <a:buNone/>
            </a:pPr>
            <a:r>
              <a:rPr lang="de-DE" i="1" smtClean="0">
                <a:solidFill>
                  <a:srgbClr val="CC0099"/>
                </a:solidFill>
              </a:rPr>
              <a:t>WriteSet(T</a:t>
            </a:r>
            <a:r>
              <a:rPr lang="de-DE" i="1" baseline="-25000" smtClean="0">
                <a:solidFill>
                  <a:srgbClr val="CC0099"/>
                </a:solidFill>
              </a:rPr>
              <a:t>a</a:t>
            </a:r>
            <a:r>
              <a:rPr lang="de-DE" i="1" smtClean="0">
                <a:solidFill>
                  <a:srgbClr val="CC0099"/>
                </a:solidFill>
              </a:rPr>
              <a:t>) </a:t>
            </a:r>
            <a:r>
              <a:rPr lang="de-DE" i="1" smtClean="0">
                <a:solidFill>
                  <a:srgbClr val="FF6600"/>
                </a:solidFill>
                <a:sym typeface="Symbol" pitchFamily="-106" charset="2"/>
              </a:rPr>
              <a:t></a:t>
            </a:r>
            <a:r>
              <a:rPr lang="de-DE" i="1" smtClean="0">
                <a:solidFill>
                  <a:srgbClr val="CC0099"/>
                </a:solidFill>
                <a:sym typeface="Symbol" pitchFamily="-106" charset="2"/>
              </a:rPr>
              <a:t> ReadSet(T</a:t>
            </a:r>
            <a:r>
              <a:rPr lang="de-DE" i="1" baseline="-25000" smtClean="0">
                <a:solidFill>
                  <a:srgbClr val="CC0099"/>
                </a:solidFill>
                <a:sym typeface="Symbol" pitchFamily="-106" charset="2"/>
              </a:rPr>
              <a:t>j</a:t>
            </a:r>
            <a:r>
              <a:rPr lang="de-DE" i="1" smtClean="0">
                <a:solidFill>
                  <a:srgbClr val="CC0099"/>
                </a:solidFill>
                <a:sym typeface="Symbol" pitchFamily="-106" charset="2"/>
              </a:rPr>
              <a:t>) </a:t>
            </a:r>
            <a:r>
              <a:rPr lang="de-DE" i="1" smtClean="0">
                <a:solidFill>
                  <a:srgbClr val="FF6600"/>
                </a:solidFill>
                <a:sym typeface="Symbol" pitchFamily="-106" charset="2"/>
              </a:rPr>
              <a:t>=</a:t>
            </a:r>
            <a:r>
              <a:rPr lang="de-DE" i="1" smtClean="0">
                <a:solidFill>
                  <a:srgbClr val="CC0099"/>
                </a:solidFill>
                <a:sym typeface="Symbol" pitchFamily="-106" charset="2"/>
              </a:rPr>
              <a:t> </a:t>
            </a:r>
            <a:endParaRPr lang="de-DE" i="1" smtClean="0">
              <a:solidFill>
                <a:srgbClr val="CC0099"/>
              </a:solidFill>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55</a:t>
            </a:fld>
            <a:endParaRPr lang="en-US" altLang="x-none"/>
          </a:p>
        </p:txBody>
      </p:sp>
    </p:spTree>
    <p:extLst>
      <p:ext uri="{BB962C8B-B14F-4D97-AF65-F5344CB8AC3E}">
        <p14:creationId xmlns:p14="http://schemas.microsoft.com/office/powerpoint/2010/main" val="805650217"/>
      </p:ext>
    </p:extLst>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a:noFill/>
        </p:spPr>
        <p:txBody>
          <a:bodyPr anchor="ctr" anchorCtr="1"/>
          <a:lstStyle/>
          <a:p>
            <a:pPr algn="ctr"/>
            <a:r>
              <a:rPr lang="de-DE" dirty="0" smtClean="0"/>
              <a:t>Validierung bei </a:t>
            </a:r>
            <a:br>
              <a:rPr lang="de-DE" dirty="0" smtClean="0"/>
            </a:br>
            <a:r>
              <a:rPr lang="de-DE" dirty="0" smtClean="0"/>
              <a:t>der </a:t>
            </a:r>
            <a:r>
              <a:rPr lang="de-DE" dirty="0" smtClean="0">
                <a:solidFill>
                  <a:srgbClr val="7030A0"/>
                </a:solidFill>
              </a:rPr>
              <a:t>Snapshot Isolation (SI)</a:t>
            </a:r>
          </a:p>
        </p:txBody>
      </p:sp>
      <p:sp>
        <p:nvSpPr>
          <p:cNvPr id="54275" name="Rectangle 3"/>
          <p:cNvSpPr>
            <a:spLocks noGrp="1" noChangeArrowheads="1"/>
          </p:cNvSpPr>
          <p:nvPr>
            <p:ph type="body" idx="1"/>
          </p:nvPr>
        </p:nvSpPr>
        <p:spPr/>
        <p:txBody>
          <a:bodyPr/>
          <a:lstStyle/>
          <a:p>
            <a:pPr>
              <a:spcBef>
                <a:spcPct val="50000"/>
              </a:spcBef>
            </a:pPr>
            <a:r>
              <a:rPr lang="de-DE" b="1" dirty="0" smtClean="0"/>
              <a:t>Vorsicht: </a:t>
            </a:r>
            <a:r>
              <a:rPr lang="de-DE" b="1" dirty="0" smtClean="0">
                <a:solidFill>
                  <a:srgbClr val="7030A0"/>
                </a:solidFill>
              </a:rPr>
              <a:t>SI</a:t>
            </a:r>
            <a:r>
              <a:rPr lang="de-DE" b="1" dirty="0" smtClean="0"/>
              <a:t> garantiert nicht die </a:t>
            </a:r>
            <a:r>
              <a:rPr lang="de-DE" b="1" dirty="0" err="1" smtClean="0"/>
              <a:t>Serialisierbarkeit</a:t>
            </a:r>
            <a:r>
              <a:rPr lang="de-DE" b="1" dirty="0" smtClean="0"/>
              <a:t> – wird aber heute oft für hoch-skalierende Systeme verwendet</a:t>
            </a:r>
            <a:endParaRPr lang="de-DE" dirty="0" smtClean="0"/>
          </a:p>
          <a:p>
            <a:pPr>
              <a:spcBef>
                <a:spcPct val="50000"/>
              </a:spcBef>
            </a:pPr>
            <a:r>
              <a:rPr lang="de-DE" dirty="0" smtClean="0"/>
              <a:t>Wir wollen eine Transaktion </a:t>
            </a:r>
            <a:r>
              <a:rPr lang="de-DE" i="1" dirty="0" err="1" smtClean="0">
                <a:solidFill>
                  <a:srgbClr val="CC0099"/>
                </a:solidFill>
              </a:rPr>
              <a:t>T</a:t>
            </a:r>
            <a:r>
              <a:rPr lang="de-DE" i="1" baseline="-25000" dirty="0" err="1" smtClean="0">
                <a:solidFill>
                  <a:srgbClr val="CC0099"/>
                </a:solidFill>
              </a:rPr>
              <a:t>j</a:t>
            </a:r>
            <a:r>
              <a:rPr lang="de-DE" dirty="0" smtClean="0"/>
              <a:t> validieren. Die Validierung ist erfolgreich falls für </a:t>
            </a:r>
            <a:r>
              <a:rPr lang="de-DE" b="1" dirty="0" smtClean="0">
                <a:solidFill>
                  <a:srgbClr val="FF0000"/>
                </a:solidFill>
              </a:rPr>
              <a:t>alle</a:t>
            </a:r>
            <a:r>
              <a:rPr lang="de-DE" dirty="0" smtClean="0"/>
              <a:t> älteren Transaktionen </a:t>
            </a:r>
            <a:r>
              <a:rPr lang="de-DE" i="1" dirty="0" err="1" smtClean="0">
                <a:solidFill>
                  <a:srgbClr val="CC0099"/>
                </a:solidFill>
              </a:rPr>
              <a:t>T</a:t>
            </a:r>
            <a:r>
              <a:rPr lang="de-DE" i="1" baseline="-25000" dirty="0" err="1" smtClean="0">
                <a:solidFill>
                  <a:srgbClr val="CC0099"/>
                </a:solidFill>
              </a:rPr>
              <a:t>a</a:t>
            </a:r>
            <a:r>
              <a:rPr lang="de-DE" dirty="0" smtClean="0"/>
              <a:t> – also solche die früher ihre Validierung abgeschlossen haben – eine der beiden folgenden Bedingungen gelten:</a:t>
            </a:r>
          </a:p>
          <a:p>
            <a:pPr marL="771525" lvl="1" indent="-342900">
              <a:spcBef>
                <a:spcPct val="50000"/>
              </a:spcBef>
              <a:buFont typeface="Webdings" pitchFamily="-106" charset="2"/>
              <a:buAutoNum type="arabicPeriod"/>
            </a:pPr>
            <a:r>
              <a:rPr lang="de-DE" dirty="0" smtClean="0"/>
              <a:t> </a:t>
            </a:r>
            <a:r>
              <a:rPr lang="de-DE" i="1" dirty="0" err="1" smtClean="0">
                <a:solidFill>
                  <a:srgbClr val="CC0099"/>
                </a:solidFill>
              </a:rPr>
              <a:t>T</a:t>
            </a:r>
            <a:r>
              <a:rPr lang="de-DE" i="1" baseline="-25000" dirty="0" err="1" smtClean="0">
                <a:solidFill>
                  <a:srgbClr val="CC0099"/>
                </a:solidFill>
              </a:rPr>
              <a:t>a</a:t>
            </a:r>
            <a:r>
              <a:rPr lang="de-DE" dirty="0" smtClean="0"/>
              <a:t> war zum Beginn der Transaktion </a:t>
            </a:r>
            <a:r>
              <a:rPr lang="de-DE" i="1" dirty="0" err="1" smtClean="0">
                <a:solidFill>
                  <a:srgbClr val="CC0099"/>
                </a:solidFill>
              </a:rPr>
              <a:t>T</a:t>
            </a:r>
            <a:r>
              <a:rPr lang="de-DE" i="1" baseline="-25000" dirty="0" err="1" smtClean="0">
                <a:solidFill>
                  <a:srgbClr val="CC0099"/>
                </a:solidFill>
              </a:rPr>
              <a:t>j</a:t>
            </a:r>
            <a:r>
              <a:rPr lang="de-DE" dirty="0" smtClean="0"/>
              <a:t> schon abgeschlossen – einschließlich der Schreibphase.</a:t>
            </a:r>
          </a:p>
          <a:p>
            <a:pPr marL="771525" lvl="1" indent="-342900">
              <a:spcBef>
                <a:spcPct val="50000"/>
              </a:spcBef>
              <a:buFont typeface="Webdings" pitchFamily="-106" charset="2"/>
              <a:buAutoNum type="arabicPeriod"/>
            </a:pPr>
            <a:r>
              <a:rPr lang="de-DE" dirty="0" smtClean="0"/>
              <a:t>Die Menge der von </a:t>
            </a:r>
            <a:r>
              <a:rPr lang="de-DE" i="1" dirty="0" err="1" smtClean="0">
                <a:solidFill>
                  <a:srgbClr val="CC0099"/>
                </a:solidFill>
              </a:rPr>
              <a:t>T</a:t>
            </a:r>
            <a:r>
              <a:rPr lang="de-DE" i="1" baseline="-25000" dirty="0" err="1" smtClean="0">
                <a:solidFill>
                  <a:srgbClr val="CC0099"/>
                </a:solidFill>
              </a:rPr>
              <a:t>a</a:t>
            </a:r>
            <a:r>
              <a:rPr lang="de-DE" i="1" dirty="0" smtClean="0"/>
              <a:t> </a:t>
            </a:r>
            <a:r>
              <a:rPr lang="de-DE" dirty="0" smtClean="0"/>
              <a:t>geschriebenen Datenelemente, genannt</a:t>
            </a:r>
            <a:r>
              <a:rPr lang="de-DE" i="1" dirty="0" smtClean="0"/>
              <a:t> </a:t>
            </a:r>
            <a:r>
              <a:rPr lang="de-DE" i="1" dirty="0" err="1" smtClean="0">
                <a:solidFill>
                  <a:srgbClr val="CC0099"/>
                </a:solidFill>
              </a:rPr>
              <a:t>WriteSet</a:t>
            </a:r>
            <a:r>
              <a:rPr lang="de-DE" i="1" dirty="0" smtClean="0">
                <a:solidFill>
                  <a:srgbClr val="CC0099"/>
                </a:solidFill>
              </a:rPr>
              <a:t>(</a:t>
            </a:r>
            <a:r>
              <a:rPr lang="de-DE" i="1" dirty="0" err="1" smtClean="0">
                <a:solidFill>
                  <a:srgbClr val="CC0099"/>
                </a:solidFill>
              </a:rPr>
              <a:t>T</a:t>
            </a:r>
            <a:r>
              <a:rPr lang="de-DE" i="1" baseline="-25000" dirty="0" err="1" smtClean="0">
                <a:solidFill>
                  <a:srgbClr val="CC0099"/>
                </a:solidFill>
              </a:rPr>
              <a:t>a</a:t>
            </a:r>
            <a:r>
              <a:rPr lang="de-DE" i="1" dirty="0" smtClean="0">
                <a:solidFill>
                  <a:srgbClr val="CC0099"/>
                </a:solidFill>
              </a:rPr>
              <a:t>) </a:t>
            </a:r>
            <a:r>
              <a:rPr lang="de-DE" dirty="0" smtClean="0"/>
              <a:t>enthält keine Elemente der Menge der </a:t>
            </a:r>
            <a:r>
              <a:rPr lang="de-DE" strike="sngStrike" dirty="0" smtClean="0"/>
              <a:t>gelesenen</a:t>
            </a:r>
            <a:r>
              <a:rPr lang="de-DE" dirty="0" smtClean="0"/>
              <a:t> </a:t>
            </a:r>
            <a:r>
              <a:rPr lang="de-DE" u="wavyHeavy" dirty="0" smtClean="0"/>
              <a:t>ge</a:t>
            </a:r>
            <a:r>
              <a:rPr lang="de-DE" u="wavyHeavy" dirty="0" smtClean="0">
                <a:solidFill>
                  <a:srgbClr val="7030A0"/>
                </a:solidFill>
              </a:rPr>
              <a:t>schriebenen</a:t>
            </a:r>
            <a:r>
              <a:rPr lang="de-DE" dirty="0" smtClean="0"/>
              <a:t> Datenelemente von </a:t>
            </a:r>
            <a:r>
              <a:rPr lang="de-DE" i="1" dirty="0" err="1" smtClean="0">
                <a:solidFill>
                  <a:srgbClr val="CC0099"/>
                </a:solidFill>
              </a:rPr>
              <a:t>T</a:t>
            </a:r>
            <a:r>
              <a:rPr lang="de-DE" i="1" baseline="-25000" dirty="0" err="1" smtClean="0">
                <a:solidFill>
                  <a:srgbClr val="CC0099"/>
                </a:solidFill>
              </a:rPr>
              <a:t>j</a:t>
            </a:r>
            <a:r>
              <a:rPr lang="de-DE" dirty="0" smtClean="0"/>
              <a:t>, genannt </a:t>
            </a:r>
            <a:r>
              <a:rPr lang="de-DE" i="1" dirty="0" err="1" smtClean="0">
                <a:solidFill>
                  <a:srgbClr val="CC0099"/>
                </a:solidFill>
              </a:rPr>
              <a:t>WriteSet</a:t>
            </a:r>
            <a:r>
              <a:rPr lang="de-DE" i="1" dirty="0" smtClean="0">
                <a:solidFill>
                  <a:srgbClr val="CC0099"/>
                </a:solidFill>
              </a:rPr>
              <a:t>(</a:t>
            </a:r>
            <a:r>
              <a:rPr lang="de-DE" i="1" dirty="0" err="1" smtClean="0">
                <a:solidFill>
                  <a:srgbClr val="CC0099"/>
                </a:solidFill>
              </a:rPr>
              <a:t>T</a:t>
            </a:r>
            <a:r>
              <a:rPr lang="de-DE" i="1" baseline="-25000" dirty="0" err="1" smtClean="0">
                <a:solidFill>
                  <a:srgbClr val="CC0099"/>
                </a:solidFill>
              </a:rPr>
              <a:t>j</a:t>
            </a:r>
            <a:r>
              <a:rPr lang="de-DE" i="1" dirty="0" smtClean="0">
                <a:solidFill>
                  <a:srgbClr val="CC0099"/>
                </a:solidFill>
              </a:rPr>
              <a:t>)</a:t>
            </a:r>
            <a:r>
              <a:rPr lang="de-DE" i="1" dirty="0" smtClean="0"/>
              <a:t>. Es m</a:t>
            </a:r>
            <a:r>
              <a:rPr lang="de-DE" i="1" dirty="0" smtClean="0">
                <a:effectLst>
                  <a:outerShdw blurRad="38100" dist="38100" dir="2700000" algn="tl">
                    <a:srgbClr val="000000">
                      <a:alpha val="43137"/>
                    </a:srgbClr>
                  </a:outerShdw>
                </a:effectLst>
              </a:rPr>
              <a:t>u</a:t>
            </a:r>
            <a:r>
              <a:rPr lang="de-DE" i="1" dirty="0" smtClean="0"/>
              <a:t>ss also gelten:</a:t>
            </a:r>
          </a:p>
          <a:p>
            <a:pPr marL="771525" lvl="1" indent="-342900" algn="ctr">
              <a:spcBef>
                <a:spcPct val="50000"/>
              </a:spcBef>
              <a:buNone/>
            </a:pPr>
            <a:r>
              <a:rPr lang="de-DE" i="1" strike="sngStrike" dirty="0" err="1" smtClean="0">
                <a:solidFill>
                  <a:srgbClr val="CC0099"/>
                </a:solidFill>
              </a:rPr>
              <a:t>ReadSet</a:t>
            </a:r>
            <a:r>
              <a:rPr lang="de-DE" i="1" dirty="0" smtClean="0">
                <a:solidFill>
                  <a:srgbClr val="CC0099"/>
                </a:solidFill>
              </a:rPr>
              <a:t> </a:t>
            </a:r>
            <a:r>
              <a:rPr lang="de-DE" b="1" i="1" dirty="0" err="1" smtClean="0">
                <a:solidFill>
                  <a:srgbClr val="CC0099"/>
                </a:solidFill>
              </a:rPr>
              <a:t>WriteSet</a:t>
            </a:r>
            <a:r>
              <a:rPr lang="de-DE" b="1" i="1" dirty="0" smtClean="0">
                <a:solidFill>
                  <a:srgbClr val="CC0099"/>
                </a:solidFill>
              </a:rPr>
              <a:t>(</a:t>
            </a:r>
            <a:r>
              <a:rPr lang="de-DE" b="1" i="1" dirty="0" err="1" smtClean="0">
                <a:solidFill>
                  <a:srgbClr val="CC0099"/>
                </a:solidFill>
              </a:rPr>
              <a:t>T</a:t>
            </a:r>
            <a:r>
              <a:rPr lang="de-DE" b="1" i="1" baseline="-25000" dirty="0" err="1" smtClean="0">
                <a:solidFill>
                  <a:srgbClr val="CC0099"/>
                </a:solidFill>
              </a:rPr>
              <a:t>a</a:t>
            </a:r>
            <a:r>
              <a:rPr lang="de-DE" b="1" i="1" dirty="0" smtClean="0">
                <a:solidFill>
                  <a:srgbClr val="CC0099"/>
                </a:solidFill>
              </a:rPr>
              <a:t>)</a:t>
            </a:r>
            <a:r>
              <a:rPr lang="de-DE" i="1" dirty="0" smtClean="0">
                <a:solidFill>
                  <a:srgbClr val="CC0099"/>
                </a:solidFill>
              </a:rPr>
              <a:t> </a:t>
            </a:r>
            <a:r>
              <a:rPr lang="de-DE" i="1" dirty="0" smtClean="0">
                <a:solidFill>
                  <a:srgbClr val="FF6600"/>
                </a:solidFill>
                <a:sym typeface="Symbol" pitchFamily="-106" charset="2"/>
              </a:rPr>
              <a:t></a:t>
            </a:r>
            <a:r>
              <a:rPr lang="de-DE" i="1" dirty="0" smtClean="0">
                <a:solidFill>
                  <a:srgbClr val="CC0099"/>
                </a:solidFill>
                <a:sym typeface="Symbol" pitchFamily="-106" charset="2"/>
              </a:rPr>
              <a:t> </a:t>
            </a:r>
            <a:r>
              <a:rPr lang="de-DE" i="1" dirty="0" err="1" smtClean="0">
                <a:solidFill>
                  <a:srgbClr val="CC0099"/>
                </a:solidFill>
                <a:sym typeface="Symbol" pitchFamily="-106" charset="2"/>
              </a:rPr>
              <a:t>WriteSet</a:t>
            </a:r>
            <a:r>
              <a:rPr lang="de-DE" i="1" dirty="0" smtClean="0">
                <a:solidFill>
                  <a:srgbClr val="CC0099"/>
                </a:solidFill>
                <a:sym typeface="Symbol" pitchFamily="-106" charset="2"/>
              </a:rPr>
              <a:t>(</a:t>
            </a:r>
            <a:r>
              <a:rPr lang="de-DE" i="1" dirty="0" err="1" smtClean="0">
                <a:solidFill>
                  <a:srgbClr val="CC0099"/>
                </a:solidFill>
                <a:sym typeface="Symbol" pitchFamily="-106" charset="2"/>
              </a:rPr>
              <a:t>T</a:t>
            </a:r>
            <a:r>
              <a:rPr lang="de-DE" i="1" baseline="-25000" dirty="0" err="1" smtClean="0">
                <a:solidFill>
                  <a:srgbClr val="CC0099"/>
                </a:solidFill>
                <a:sym typeface="Symbol" pitchFamily="-106" charset="2"/>
              </a:rPr>
              <a:t>j</a:t>
            </a:r>
            <a:r>
              <a:rPr lang="de-DE" i="1" dirty="0" smtClean="0">
                <a:solidFill>
                  <a:srgbClr val="CC0099"/>
                </a:solidFill>
                <a:sym typeface="Symbol" pitchFamily="-106" charset="2"/>
              </a:rPr>
              <a:t>) </a:t>
            </a:r>
            <a:r>
              <a:rPr lang="de-DE" i="1" dirty="0" smtClean="0">
                <a:solidFill>
                  <a:srgbClr val="FF6600"/>
                </a:solidFill>
                <a:sym typeface="Symbol" pitchFamily="-106" charset="2"/>
              </a:rPr>
              <a:t>=</a:t>
            </a:r>
            <a:r>
              <a:rPr lang="de-DE" i="1" dirty="0" smtClean="0">
                <a:solidFill>
                  <a:srgbClr val="CC0099"/>
                </a:solidFill>
                <a:sym typeface="Symbol" pitchFamily="-106" charset="2"/>
              </a:rPr>
              <a:t> </a:t>
            </a:r>
            <a:endParaRPr lang="de-DE" i="1" dirty="0" smtClean="0">
              <a:solidFill>
                <a:srgbClr val="CC0099"/>
              </a:solidFill>
            </a:endParaRP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56</a:t>
            </a:fld>
            <a:endParaRPr lang="en-US" altLang="x-none"/>
          </a:p>
        </p:txBody>
      </p:sp>
    </p:spTree>
    <p:extLst>
      <p:ext uri="{BB962C8B-B14F-4D97-AF65-F5344CB8AC3E}">
        <p14:creationId xmlns:p14="http://schemas.microsoft.com/office/powerpoint/2010/main" val="1205257824"/>
      </p:ext>
    </p:extLst>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Problem der Snapshot-Isolation</a:t>
            </a:r>
            <a:br>
              <a:rPr lang="de-DE" dirty="0" smtClean="0"/>
            </a:br>
            <a:endParaRPr lang="de-DE" dirty="0"/>
          </a:p>
        </p:txBody>
      </p:sp>
      <p:sp>
        <p:nvSpPr>
          <p:cNvPr id="3" name="Inhaltsplatzhalter 2"/>
          <p:cNvSpPr>
            <a:spLocks noGrp="1"/>
          </p:cNvSpPr>
          <p:nvPr>
            <p:ph idx="1"/>
          </p:nvPr>
        </p:nvSpPr>
        <p:spPr/>
        <p:txBody>
          <a:bodyPr/>
          <a:lstStyle/>
          <a:p>
            <a:endParaRPr lang="de-DE"/>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57</a:t>
            </a:fld>
            <a:endParaRPr lang="en-US" altLang="x-none"/>
          </a:p>
        </p:txBody>
      </p:sp>
    </p:spTree>
    <p:extLst>
      <p:ext uri="{BB962C8B-B14F-4D97-AF65-F5344CB8AC3E}">
        <p14:creationId xmlns:p14="http://schemas.microsoft.com/office/powerpoint/2010/main" val="668308820"/>
      </p:ext>
    </p:extLst>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Titel 1"/>
          <p:cNvSpPr>
            <a:spLocks noGrp="1"/>
          </p:cNvSpPr>
          <p:nvPr>
            <p:ph type="title"/>
          </p:nvPr>
        </p:nvSpPr>
        <p:spPr/>
        <p:txBody>
          <a:bodyPr/>
          <a:lstStyle/>
          <a:p>
            <a:r>
              <a:rPr lang="de-DE" smtClean="0"/>
              <a:t>Klassifikation der Synchronisationsverfahren</a:t>
            </a:r>
          </a:p>
        </p:txBody>
      </p:sp>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9715" y="392138"/>
            <a:ext cx="7544148" cy="4751362"/>
          </a:xfrm>
          <a:prstGeom prst="rect">
            <a:avLst/>
          </a:prstGeom>
        </p:spPr>
      </p:pic>
      <p:sp>
        <p:nvSpPr>
          <p:cNvPr id="4" name="Foliennummernplatzhalter 3"/>
          <p:cNvSpPr>
            <a:spLocks noGrp="1"/>
          </p:cNvSpPr>
          <p:nvPr>
            <p:ph type="sldNum" sz="quarter" idx="12"/>
          </p:nvPr>
        </p:nvSpPr>
        <p:spPr/>
        <p:txBody>
          <a:bodyPr/>
          <a:lstStyle/>
          <a:p>
            <a:fld id="{2537F6C5-4A33-2D48-A031-50A1F03A2AD8}" type="slidenum">
              <a:rPr lang="en-US" altLang="x-none" smtClean="0"/>
              <a:pPr/>
              <a:t>58</a:t>
            </a:fld>
            <a:endParaRPr lang="en-US" altLang="x-none"/>
          </a:p>
        </p:txBody>
      </p:sp>
    </p:spTree>
    <p:extLst>
      <p:ext uri="{BB962C8B-B14F-4D97-AF65-F5344CB8AC3E}">
        <p14:creationId xmlns:p14="http://schemas.microsoft.com/office/powerpoint/2010/main" val="926863930"/>
      </p:ext>
    </p:extLst>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Titel 1"/>
          <p:cNvSpPr>
            <a:spLocks noGrp="1"/>
          </p:cNvSpPr>
          <p:nvPr>
            <p:ph type="title"/>
          </p:nvPr>
        </p:nvSpPr>
        <p:spPr/>
        <p:txBody>
          <a:bodyPr/>
          <a:lstStyle/>
          <a:p>
            <a:r>
              <a:rPr lang="de-DE" smtClean="0"/>
              <a:t>Klassifikation der Deadlock-Behandlungsverfahren</a:t>
            </a:r>
          </a:p>
        </p:txBody>
      </p:sp>
      <p:pic>
        <p:nvPicPr>
          <p:cNvPr id="3" name="Inhaltsplatzhalter 2"/>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233889"/>
            <a:ext cx="9144000" cy="3590122"/>
          </a:xfrm>
        </p:spPr>
      </p:pic>
      <p:sp>
        <p:nvSpPr>
          <p:cNvPr id="4" name="Foliennummernplatzhalter 3"/>
          <p:cNvSpPr>
            <a:spLocks noGrp="1"/>
          </p:cNvSpPr>
          <p:nvPr>
            <p:ph type="sldNum" sz="quarter" idx="12"/>
          </p:nvPr>
        </p:nvSpPr>
        <p:spPr/>
        <p:txBody>
          <a:bodyPr/>
          <a:lstStyle/>
          <a:p>
            <a:fld id="{2537F6C5-4A33-2D48-A031-50A1F03A2AD8}" type="slidenum">
              <a:rPr lang="en-US" altLang="x-none" smtClean="0"/>
              <a:pPr/>
              <a:t>59</a:t>
            </a:fld>
            <a:endParaRPr lang="en-US" altLang="x-none"/>
          </a:p>
        </p:txBody>
      </p:sp>
    </p:spTree>
    <p:extLst>
      <p:ext uri="{BB962C8B-B14F-4D97-AF65-F5344CB8AC3E}">
        <p14:creationId xmlns:p14="http://schemas.microsoft.com/office/powerpoint/2010/main" val="562388313"/>
      </p:ext>
    </p:extLst>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143000" y="0"/>
            <a:ext cx="6858000" cy="800100"/>
          </a:xfrm>
        </p:spPr>
        <p:txBody>
          <a:bodyPr/>
          <a:lstStyle/>
          <a:p>
            <a:pPr algn="ctr"/>
            <a:r>
              <a:rPr lang="de-DE" sz="2400"/>
              <a:t>Serielle Ausführung von </a:t>
            </a:r>
            <a:r>
              <a:rPr lang="de-DE" sz="2400" i="1"/>
              <a:t>T</a:t>
            </a:r>
            <a:r>
              <a:rPr lang="de-DE" sz="2400" i="1" baseline="-25000"/>
              <a:t>1</a:t>
            </a:r>
            <a:r>
              <a:rPr lang="de-DE" sz="2400" i="1" baseline="30000"/>
              <a:t> </a:t>
            </a:r>
            <a:r>
              <a:rPr lang="de-DE" sz="2400"/>
              <a:t>vor</a:t>
            </a:r>
            <a:r>
              <a:rPr lang="de-DE" sz="2400" i="1"/>
              <a:t> T</a:t>
            </a:r>
            <a:r>
              <a:rPr lang="de-DE" sz="2400" i="1" baseline="-25000"/>
              <a:t>2</a:t>
            </a:r>
            <a:r>
              <a:rPr lang="de-DE" sz="2400"/>
              <a:t>,</a:t>
            </a:r>
            <a:r>
              <a:rPr lang="de-DE" sz="2400" i="1"/>
              <a:t/>
            </a:r>
            <a:br>
              <a:rPr lang="de-DE" sz="2400" i="1"/>
            </a:br>
            <a:r>
              <a:rPr lang="de-DE" sz="2400"/>
              <a:t>also</a:t>
            </a:r>
            <a:r>
              <a:rPr lang="de-DE" sz="2400" i="1"/>
              <a:t> T</a:t>
            </a:r>
            <a:r>
              <a:rPr lang="de-DE" sz="2400" i="1" baseline="-25000"/>
              <a:t>1</a:t>
            </a:r>
            <a:r>
              <a:rPr lang="de-DE" sz="2400" i="1"/>
              <a:t> | T</a:t>
            </a:r>
            <a:r>
              <a:rPr lang="de-DE" sz="2400" i="1" baseline="-25000"/>
              <a:t>2</a:t>
            </a:r>
            <a:endParaRPr lang="de-DE" sz="2400"/>
          </a:p>
        </p:txBody>
      </p:sp>
      <p:graphicFrame>
        <p:nvGraphicFramePr>
          <p:cNvPr id="71761" name="Group 81"/>
          <p:cNvGraphicFramePr>
            <a:graphicFrameLocks noGrp="1"/>
          </p:cNvGraphicFramePr>
          <p:nvPr/>
        </p:nvGraphicFramePr>
        <p:xfrm>
          <a:off x="2571750" y="914401"/>
          <a:ext cx="4000500" cy="4101084"/>
        </p:xfrm>
        <a:graphic>
          <a:graphicData uri="http://schemas.openxmlformats.org/drawingml/2006/table">
            <a:tbl>
              <a:tblPr/>
              <a:tblGrid>
                <a:gridCol w="800100"/>
                <a:gridCol w="1550194"/>
                <a:gridCol w="1650206"/>
              </a:tblGrid>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a:t>
                      </a:r>
                      <a:r>
                        <a:rPr kumimoji="1" lang="de-DE" sz="1800" b="0" i="0" u="none" strike="noStrike" cap="none" normalizeH="0" baseline="-25000" smtClean="0">
                          <a:ln>
                            <a:noFill/>
                          </a:ln>
                          <a:solidFill>
                            <a:schemeClr val="tx1"/>
                          </a:solidFill>
                          <a:effectLst/>
                          <a:latin typeface="Tahoma" pitchFamily="34" charset="0"/>
                        </a:rPr>
                        <a:t>1</a:t>
                      </a: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a:t>
                      </a:r>
                      <a:r>
                        <a:rPr kumimoji="1" lang="de-DE" sz="1800" b="0" i="0" u="none" strike="noStrike" cap="none" normalizeH="0" baseline="-25000" smtClean="0">
                          <a:ln>
                            <a:noFill/>
                          </a:ln>
                          <a:solidFill>
                            <a:schemeClr val="tx1"/>
                          </a:solidFill>
                          <a:effectLst/>
                          <a:latin typeface="Tahoma" pitchFamily="34" charset="0"/>
                        </a:rPr>
                        <a:t>2</a:t>
                      </a: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write(</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800" b="0" i="0" u="none" strike="noStrike" cap="none" normalizeH="0" baseline="0" smtClean="0">
                          <a:ln>
                            <a:noFill/>
                          </a:ln>
                          <a:solidFill>
                            <a:schemeClr val="tx1"/>
                          </a:solidFill>
                          <a:effectLst/>
                          <a:latin typeface="Tahoma" pitchFamily="34" charset="0"/>
                        </a:rPr>
                        <a:t>write</a:t>
                      </a:r>
                      <a:r>
                        <a:rPr kumimoji="1" lang="de-DE" sz="1800" b="0" i="0" u="none" strike="noStrike" cap="none" normalizeH="0" baseline="0" smtClean="0">
                          <a:ln>
                            <a:noFill/>
                          </a:ln>
                          <a:solidFill>
                            <a:schemeClr val="tx1"/>
                          </a:solidFill>
                          <a:effectLst/>
                          <a:latin typeface="Tahoma" pitchFamily="34" charset="0"/>
                        </a:rPr>
                        <a:t>(</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C</a:t>
                      </a:r>
                      <a:r>
                        <a:rPr kumimoji="1" lang="de-DE" sz="18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800" b="0" i="0" u="none" strike="noStrike" cap="none" normalizeH="0" baseline="0" smtClean="0">
                          <a:ln>
                            <a:noFill/>
                          </a:ln>
                          <a:solidFill>
                            <a:schemeClr val="tx1"/>
                          </a:solidFill>
                          <a:effectLst/>
                          <a:latin typeface="Tahoma" pitchFamily="34" charset="0"/>
                        </a:rPr>
                        <a:t>write</a:t>
                      </a:r>
                      <a:r>
                        <a:rPr kumimoji="1" lang="de-DE" sz="1800" b="0" i="0" u="none" strike="noStrike" cap="none" normalizeH="0" baseline="0" smtClean="0">
                          <a:ln>
                            <a:noFill/>
                          </a:ln>
                          <a:solidFill>
                            <a:schemeClr val="tx1"/>
                          </a:solidFill>
                          <a:effectLst/>
                          <a:latin typeface="Tahoma" pitchFamily="34" charset="0"/>
                        </a:rPr>
                        <a:t>(</a:t>
                      </a:r>
                      <a:r>
                        <a:rPr kumimoji="1" lang="de-DE" sz="1800" b="0" i="1" u="none" strike="noStrike" cap="none" normalizeH="0" baseline="0" smtClean="0">
                          <a:ln>
                            <a:noFill/>
                          </a:ln>
                          <a:solidFill>
                            <a:schemeClr val="tx1"/>
                          </a:solidFill>
                          <a:effectLst/>
                          <a:latin typeface="Tahoma" pitchFamily="34" charset="0"/>
                        </a:rPr>
                        <a:t>C</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write(</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6</a:t>
            </a:fld>
            <a:endParaRPr lang="en-US" altLang="x-none"/>
          </a:p>
        </p:txBody>
      </p:sp>
    </p:spTree>
    <p:extLst>
      <p:ext uri="{BB962C8B-B14F-4D97-AF65-F5344CB8AC3E}">
        <p14:creationId xmlns:p14="http://schemas.microsoft.com/office/powerpoint/2010/main" val="1002428044"/>
      </p:ext>
    </p:extLst>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Synchronisation von Indexstrukturen </a:t>
            </a:r>
            <a:br>
              <a:rPr lang="de-DE" dirty="0"/>
            </a:br>
            <a:endParaRPr lang="de-DE" dirty="0"/>
          </a:p>
        </p:txBody>
      </p:sp>
      <p:sp>
        <p:nvSpPr>
          <p:cNvPr id="3" name="Inhaltsplatzhalter 2"/>
          <p:cNvSpPr>
            <a:spLocks noGrp="1"/>
          </p:cNvSpPr>
          <p:nvPr>
            <p:ph idx="1"/>
          </p:nvPr>
        </p:nvSpPr>
        <p:spPr/>
        <p:txBody>
          <a:bodyPr/>
          <a:lstStyle/>
          <a:p>
            <a:r>
              <a:rPr lang="de-DE" dirty="0" smtClean="0"/>
              <a:t>Es </a:t>
            </a:r>
            <a:r>
              <a:rPr lang="de-DE" dirty="0" err="1" smtClean="0"/>
              <a:t>wäree</a:t>
            </a:r>
            <a:r>
              <a:rPr lang="de-DE" dirty="0" smtClean="0"/>
              <a:t> </a:t>
            </a:r>
            <a:r>
              <a:rPr lang="de-DE" dirty="0"/>
              <a:t>theoretisch </a:t>
            </a:r>
            <a:r>
              <a:rPr lang="de-DE" dirty="0" smtClean="0"/>
              <a:t>möglich</a:t>
            </a:r>
            <a:r>
              <a:rPr lang="de-DE" dirty="0"/>
              <a:t>, Indexstrukturen genauso wie „normale“ Daten zu </a:t>
            </a:r>
            <a:r>
              <a:rPr lang="de-DE" dirty="0" smtClean="0"/>
              <a:t>behandeln</a:t>
            </a:r>
            <a:r>
              <a:rPr lang="de-DE" dirty="0"/>
              <a:t>. Dann </a:t>
            </a:r>
            <a:r>
              <a:rPr lang="de-DE" dirty="0" smtClean="0"/>
              <a:t>würden </a:t>
            </a:r>
            <a:r>
              <a:rPr lang="de-DE" dirty="0"/>
              <a:t>die </a:t>
            </a:r>
            <a:r>
              <a:rPr lang="de-DE" dirty="0" smtClean="0"/>
              <a:t>Datensätze </a:t>
            </a:r>
            <a:r>
              <a:rPr lang="de-DE" dirty="0"/>
              <a:t>eines Indexes – also z.B. Knoten eines B+- Baums – denselben Synchronisations- und </a:t>
            </a:r>
            <a:r>
              <a:rPr lang="de-DE" dirty="0" err="1"/>
              <a:t>Recoverytechniken</a:t>
            </a:r>
            <a:r>
              <a:rPr lang="de-DE" dirty="0"/>
              <a:t> unterliegen, wie die anderen </a:t>
            </a:r>
            <a:r>
              <a:rPr lang="de-DE" dirty="0" smtClean="0"/>
              <a:t>Datensätze </a:t>
            </a:r>
            <a:r>
              <a:rPr lang="de-DE" dirty="0"/>
              <a:t>eines DBMS. Diese Vorgehensweise ist aber i.A. zu aufwendig </a:t>
            </a:r>
            <a:r>
              <a:rPr lang="de-DE" dirty="0" smtClean="0"/>
              <a:t>für Indexstrukturen</a:t>
            </a:r>
            <a:r>
              <a:rPr lang="de-DE" dirty="0"/>
              <a:t>: </a:t>
            </a:r>
            <a:endParaRPr lang="de-DE" dirty="0" smtClean="0"/>
          </a:p>
          <a:p>
            <a:endParaRPr lang="de-DE" dirty="0"/>
          </a:p>
          <a:p>
            <a:pPr marL="285750" indent="-285750">
              <a:buFont typeface="Arial" charset="0"/>
              <a:buChar char="•"/>
            </a:pPr>
            <a:r>
              <a:rPr lang="de-DE" dirty="0"/>
              <a:t>Indices enthalten redundante, d.h. aus dem „normalen“ Datenbestand </a:t>
            </a:r>
            <a:r>
              <a:rPr lang="de-DE" dirty="0" err="1"/>
              <a:t>abge</a:t>
            </a:r>
            <a:r>
              <a:rPr lang="de-DE" dirty="0"/>
              <a:t>- leitete Informationen. Deshalb kann man </a:t>
            </a:r>
            <a:r>
              <a:rPr lang="de-DE" dirty="0" smtClean="0"/>
              <a:t>abgeschwächte </a:t>
            </a:r>
            <a:r>
              <a:rPr lang="de-DE" dirty="0"/>
              <a:t>– und daher weniger aufwendige – </a:t>
            </a:r>
            <a:r>
              <a:rPr lang="de-DE" dirty="0" err="1"/>
              <a:t>Recoverytechniken</a:t>
            </a:r>
            <a:r>
              <a:rPr lang="de-DE" dirty="0"/>
              <a:t> einsetzen. </a:t>
            </a:r>
          </a:p>
          <a:p>
            <a:pPr marL="285750" indent="-285750">
              <a:buFont typeface="Arial" charset="0"/>
              <a:buChar char="•"/>
            </a:pPr>
            <a:r>
              <a:rPr lang="de-DE" dirty="0" smtClean="0"/>
              <a:t>Für </a:t>
            </a:r>
            <a:r>
              <a:rPr lang="de-DE" dirty="0"/>
              <a:t>die Mehrbenutzersynchronisation ist das Zweiphasen-Sperrprotokoll – das am </a:t>
            </a:r>
            <a:r>
              <a:rPr lang="de-DE" dirty="0" smtClean="0"/>
              <a:t>häufigsten </a:t>
            </a:r>
            <a:r>
              <a:rPr lang="de-DE" dirty="0"/>
              <a:t>eingesetzte Synchronisationsverfahren </a:t>
            </a:r>
            <a:r>
              <a:rPr lang="de-DE" dirty="0" smtClean="0"/>
              <a:t>für </a:t>
            </a:r>
            <a:r>
              <a:rPr lang="de-DE" dirty="0"/>
              <a:t>normale </a:t>
            </a:r>
            <a:r>
              <a:rPr lang="de-DE" dirty="0" smtClean="0"/>
              <a:t>Datenbestände </a:t>
            </a:r>
            <a:r>
              <a:rPr lang="de-DE" dirty="0"/>
              <a:t>– zu aufwendig. Aus der speziellen Bedeutung der </a:t>
            </a:r>
            <a:r>
              <a:rPr lang="de-DE" dirty="0" smtClean="0"/>
              <a:t>Indexeinträge </a:t>
            </a:r>
            <a:r>
              <a:rPr lang="de-DE" dirty="0"/>
              <a:t>lassen sich </a:t>
            </a:r>
            <a:r>
              <a:rPr lang="de-DE" dirty="0" smtClean="0"/>
              <a:t>abgeschwächte </a:t>
            </a:r>
            <a:r>
              <a:rPr lang="de-DE" dirty="0"/>
              <a:t>Synchronisationstechniken konzipieren, die mehr </a:t>
            </a:r>
            <a:r>
              <a:rPr lang="de-DE" dirty="0" err="1" smtClean="0"/>
              <a:t>Paralllelität</a:t>
            </a:r>
            <a:r>
              <a:rPr lang="de-DE" dirty="0" smtClean="0"/>
              <a:t> gewähren.</a:t>
            </a:r>
            <a:endParaRPr lang="de-DE" dirty="0"/>
          </a:p>
        </p:txBody>
      </p:sp>
      <p:sp>
        <p:nvSpPr>
          <p:cNvPr id="4" name="Foliennummernplatzhalter 3"/>
          <p:cNvSpPr>
            <a:spLocks noGrp="1"/>
          </p:cNvSpPr>
          <p:nvPr>
            <p:ph type="sldNum" sz="quarter" idx="12"/>
          </p:nvPr>
        </p:nvSpPr>
        <p:spPr/>
        <p:txBody>
          <a:bodyPr/>
          <a:lstStyle/>
          <a:p>
            <a:fld id="{2537F6C5-4A33-2D48-A031-50A1F03A2AD8}" type="slidenum">
              <a:rPr lang="en-US" altLang="x-none" smtClean="0"/>
              <a:pPr/>
              <a:t>60</a:t>
            </a:fld>
            <a:endParaRPr lang="en-US" altLang="x-none"/>
          </a:p>
        </p:txBody>
      </p:sp>
    </p:spTree>
    <p:extLst>
      <p:ext uri="{BB962C8B-B14F-4D97-AF65-F5344CB8AC3E}">
        <p14:creationId xmlns:p14="http://schemas.microsoft.com/office/powerpoint/2010/main" val="1185755749"/>
      </p:ext>
    </p:extLst>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1143000" y="0"/>
            <a:ext cx="6858000" cy="571500"/>
          </a:xfrm>
        </p:spPr>
        <p:txBody>
          <a:bodyPr anchor="ctr" anchorCtr="1"/>
          <a:lstStyle/>
          <a:p>
            <a:r>
              <a:rPr lang="de-DE" sz="2400"/>
              <a:t>Synchronisation  von Indexstrukturen</a:t>
            </a:r>
          </a:p>
        </p:txBody>
      </p:sp>
      <p:sp>
        <p:nvSpPr>
          <p:cNvPr id="57347" name="Text Box 3"/>
          <p:cNvSpPr txBox="1">
            <a:spLocks noChangeArrowheads="1"/>
          </p:cNvSpPr>
          <p:nvPr/>
        </p:nvSpPr>
        <p:spPr bwMode="auto">
          <a:xfrm>
            <a:off x="1257300" y="514350"/>
            <a:ext cx="6743700" cy="369332"/>
          </a:xfrm>
          <a:prstGeom prst="rect">
            <a:avLst/>
          </a:prstGeom>
          <a:noFill/>
          <a:ln w="12700">
            <a:noFill/>
            <a:miter lim="800000"/>
            <a:headEnd/>
            <a:tailEnd/>
          </a:ln>
        </p:spPr>
        <p:txBody>
          <a:bodyPr>
            <a:spAutoFit/>
          </a:bodyPr>
          <a:lstStyle/>
          <a:p>
            <a:pPr algn="l">
              <a:spcBef>
                <a:spcPct val="50000"/>
              </a:spcBef>
            </a:pPr>
            <a:r>
              <a:rPr lang="de-DE" i="1">
                <a:latin typeface="Tahoma" pitchFamily="-106" charset="0"/>
              </a:rPr>
              <a:t>B</a:t>
            </a:r>
            <a:r>
              <a:rPr lang="de-DE" i="1" baseline="30000">
                <a:latin typeface="Tahoma" pitchFamily="-106" charset="0"/>
              </a:rPr>
              <a:t>+</a:t>
            </a:r>
            <a:r>
              <a:rPr lang="de-DE" b="1">
                <a:latin typeface="Tahoma" pitchFamily="-106" charset="0"/>
              </a:rPr>
              <a:t>-Baum</a:t>
            </a:r>
            <a:r>
              <a:rPr lang="de-DE">
                <a:latin typeface="Tahoma" pitchFamily="-106" charset="0"/>
              </a:rPr>
              <a:t> </a:t>
            </a:r>
            <a:r>
              <a:rPr lang="de-DE" b="1">
                <a:latin typeface="Tahoma" pitchFamily="-106" charset="0"/>
              </a:rPr>
              <a:t>mit</a:t>
            </a:r>
            <a:r>
              <a:rPr lang="de-DE">
                <a:latin typeface="Tahoma" pitchFamily="-106" charset="0"/>
              </a:rPr>
              <a:t> </a:t>
            </a:r>
            <a:r>
              <a:rPr lang="de-DE" i="1">
                <a:latin typeface="Tahoma" pitchFamily="-106" charset="0"/>
              </a:rPr>
              <a:t>rechts</a:t>
            </a:r>
            <a:r>
              <a:rPr lang="de-DE" b="1">
                <a:latin typeface="Tahoma" pitchFamily="-106" charset="0"/>
              </a:rPr>
              <a:t>-Verweisen</a:t>
            </a:r>
            <a:r>
              <a:rPr lang="de-DE">
                <a:latin typeface="Tahoma" pitchFamily="-106" charset="0"/>
              </a:rPr>
              <a:t> </a:t>
            </a:r>
            <a:r>
              <a:rPr lang="de-DE" b="1">
                <a:latin typeface="Tahoma" pitchFamily="-106" charset="0"/>
              </a:rPr>
              <a:t>zur Synchronisation</a:t>
            </a:r>
          </a:p>
        </p:txBody>
      </p:sp>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19356"/>
            <a:ext cx="7720717" cy="4022630"/>
          </a:xfrm>
          <a:prstGeom prst="rect">
            <a:avLst/>
          </a:prstGeom>
        </p:spPr>
      </p:pic>
      <p:sp>
        <p:nvSpPr>
          <p:cNvPr id="3" name="Foliennummernplatzhalter 2"/>
          <p:cNvSpPr>
            <a:spLocks noGrp="1"/>
          </p:cNvSpPr>
          <p:nvPr>
            <p:ph type="sldNum" sz="quarter" idx="12"/>
          </p:nvPr>
        </p:nvSpPr>
        <p:spPr/>
        <p:txBody>
          <a:bodyPr/>
          <a:lstStyle/>
          <a:p>
            <a:fld id="{736C12D9-5618-764D-BF29-71852D175DBE}" type="slidenum">
              <a:rPr lang="en-US" altLang="x-none" smtClean="0"/>
              <a:pPr/>
              <a:t>61</a:t>
            </a:fld>
            <a:endParaRPr lang="en-US" altLang="x-none"/>
          </a:p>
        </p:txBody>
      </p:sp>
    </p:spTree>
    <p:extLst>
      <p:ext uri="{BB962C8B-B14F-4D97-AF65-F5344CB8AC3E}">
        <p14:creationId xmlns:p14="http://schemas.microsoft.com/office/powerpoint/2010/main" val="1652674779"/>
      </p:ext>
    </p:extLst>
  </p:cSld>
  <p:clrMapOvr>
    <a:masterClrMapping/>
  </p:clrMapOv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19090" y="818984"/>
            <a:ext cx="8508999" cy="3876841"/>
          </a:xfrm>
        </p:spPr>
        <p:txBody>
          <a:bodyPr/>
          <a:lstStyle/>
          <a:p>
            <a:r>
              <a:rPr lang="de-DE" dirty="0"/>
              <a:t>Wir wollen das verzahnte Zusammenspiel zweier Operationen auf dem B+-Baum aus </a:t>
            </a:r>
            <a:r>
              <a:rPr lang="de-DE" dirty="0" smtClean="0"/>
              <a:t>obiger Abbildung illustrieren</a:t>
            </a:r>
            <a:r>
              <a:rPr lang="de-DE" dirty="0"/>
              <a:t>: </a:t>
            </a:r>
          </a:p>
          <a:p>
            <a:r>
              <a:rPr lang="de-DE" dirty="0"/>
              <a:t>• Suchen(15) </a:t>
            </a:r>
          </a:p>
          <a:p>
            <a:r>
              <a:rPr lang="de-DE" dirty="0"/>
              <a:t>• Einfügen(14) </a:t>
            </a:r>
          </a:p>
          <a:p>
            <a:r>
              <a:rPr lang="de-DE" dirty="0"/>
              <a:t>Wir nehmen an, dass die Suchoperation als erstes startet und die Wurzel und den linken Knoten der zweiten Stufe inspiziert. Als </a:t>
            </a:r>
            <a:r>
              <a:rPr lang="de-DE" dirty="0" smtClean="0"/>
              <a:t>nächstes würde </a:t>
            </a:r>
            <a:r>
              <a:rPr lang="de-DE" dirty="0"/>
              <a:t>die Suche den </a:t>
            </a:r>
            <a:r>
              <a:rPr lang="de-DE" dirty="0" smtClean="0"/>
              <a:t>zweiten </a:t>
            </a:r>
            <a:r>
              <a:rPr lang="de-DE" dirty="0"/>
              <a:t>Blattknoten von rechts besuchen. Jetzt nehmen wir aber an, dass zu diesem Zeitpunkt ein Kontextwechsel stattfindet, so dass </a:t>
            </a:r>
            <a:r>
              <a:rPr lang="de-DE" dirty="0" smtClean="0"/>
              <a:t>Einfügen(14</a:t>
            </a:r>
            <a:r>
              <a:rPr lang="de-DE" dirty="0"/>
              <a:t>) </a:t>
            </a:r>
            <a:r>
              <a:rPr lang="de-DE" dirty="0" err="1" smtClean="0"/>
              <a:t>ausgefü̈</a:t>
            </a:r>
            <a:r>
              <a:rPr lang="de-DE" dirty="0" err="1"/>
              <a:t>hrt</a:t>
            </a:r>
            <a:r>
              <a:rPr lang="de-DE" dirty="0"/>
              <a:t> wird. Im Zuge des </a:t>
            </a:r>
            <a:r>
              <a:rPr lang="de-DE" dirty="0" err="1" smtClean="0"/>
              <a:t>Einfügevorgangs</a:t>
            </a:r>
            <a:r>
              <a:rPr lang="de-DE" dirty="0" smtClean="0"/>
              <a:t> </a:t>
            </a:r>
            <a:r>
              <a:rPr lang="de-DE" dirty="0"/>
              <a:t>wird der zweite Blattknoten von rechts aufgespalten und der Zustand aus </a:t>
            </a:r>
            <a:r>
              <a:rPr lang="de-DE" dirty="0" smtClean="0"/>
              <a:t>der nächsten Abbildung erzeugt</a:t>
            </a:r>
            <a:r>
              <a:rPr lang="de-DE" dirty="0"/>
              <a:t>. Wenn jetzt die </a:t>
            </a:r>
            <a:r>
              <a:rPr lang="de-DE" dirty="0" smtClean="0"/>
              <a:t>Ausführung </a:t>
            </a:r>
            <a:r>
              <a:rPr lang="de-DE" dirty="0"/>
              <a:t>der Operation Suchen(15) wieder aufgenommen wird, befindet sich der Eintrag 15 nicht mehr auf der </a:t>
            </a:r>
            <a:r>
              <a:rPr lang="de-DE" dirty="0" smtClean="0"/>
              <a:t>ursprünglich </a:t>
            </a:r>
            <a:r>
              <a:rPr lang="de-DE" dirty="0"/>
              <a:t>ermittelten Seite (2. von rechts). Deshalb muss die Suche auf den rechten Geschwisterknoten ausgedehnt werden. </a:t>
            </a:r>
            <a:endParaRPr lang="de-DE" dirty="0" smtClean="0"/>
          </a:p>
          <a:p>
            <a:endParaRPr lang="de-DE" dirty="0" smtClean="0"/>
          </a:p>
          <a:p>
            <a:r>
              <a:rPr lang="de-DE" b="1" dirty="0" smtClean="0"/>
              <a:t>Löschen von Einträgen</a:t>
            </a:r>
            <a:endParaRPr lang="de-DE" b="1" dirty="0"/>
          </a:p>
          <a:p>
            <a:r>
              <a:rPr lang="de-DE" dirty="0" smtClean="0"/>
              <a:t>Das Löschen von Einträgen ist bei diesem Verfahren der Synchronisation problematischer. Deshalb verzichtet man auf die Unterlaufbehandlung. Warum?</a:t>
            </a:r>
            <a:endParaRPr lang="de-DE" dirty="0"/>
          </a:p>
          <a:p>
            <a:endParaRPr lang="de-DE" dirty="0"/>
          </a:p>
        </p:txBody>
      </p:sp>
      <p:sp>
        <p:nvSpPr>
          <p:cNvPr id="3" name="Titel 2"/>
          <p:cNvSpPr>
            <a:spLocks noGrp="1"/>
          </p:cNvSpPr>
          <p:nvPr>
            <p:ph type="title"/>
          </p:nvPr>
        </p:nvSpPr>
        <p:spPr>
          <a:xfrm>
            <a:off x="319090" y="137113"/>
            <a:ext cx="8373827" cy="380810"/>
          </a:xfrm>
        </p:spPr>
        <p:txBody>
          <a:bodyPr/>
          <a:lstStyle/>
          <a:p>
            <a:r>
              <a:rPr lang="de-DE" dirty="0" smtClean="0"/>
              <a:t>Zusammenspiel Einfügen/Suchen</a:t>
            </a:r>
            <a:endParaRPr lang="de-DE" dirty="0"/>
          </a:p>
        </p:txBody>
      </p:sp>
      <p:sp>
        <p:nvSpPr>
          <p:cNvPr id="4" name="Foliennummernplatzhalter 3"/>
          <p:cNvSpPr>
            <a:spLocks noGrp="1"/>
          </p:cNvSpPr>
          <p:nvPr>
            <p:ph type="sldNum" sz="quarter" idx="11"/>
          </p:nvPr>
        </p:nvSpPr>
        <p:spPr/>
        <p:txBody>
          <a:bodyPr/>
          <a:lstStyle/>
          <a:p>
            <a:fld id="{CE58CB1E-F828-4F11-99E0-327109AF9DA4}" type="slidenum">
              <a:rPr lang="de-DE" smtClean="0"/>
              <a:pPr/>
              <a:t>62</a:t>
            </a:fld>
            <a:endParaRPr lang="de-DE" dirty="0"/>
          </a:p>
        </p:txBody>
      </p:sp>
    </p:spTree>
    <p:extLst>
      <p:ext uri="{BB962C8B-B14F-4D97-AF65-F5344CB8AC3E}">
        <p14:creationId xmlns:p14="http://schemas.microsoft.com/office/powerpoint/2010/main" val="71707154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1143000" y="0"/>
            <a:ext cx="6858000" cy="571500"/>
          </a:xfrm>
        </p:spPr>
        <p:txBody>
          <a:bodyPr anchor="ctr" anchorCtr="1"/>
          <a:lstStyle/>
          <a:p>
            <a:r>
              <a:rPr lang="de-DE" sz="2400"/>
              <a:t>Synchronisation  von Indexstrukturen</a:t>
            </a:r>
          </a:p>
        </p:txBody>
      </p:sp>
      <p:sp>
        <p:nvSpPr>
          <p:cNvPr id="58371" name="Text Box 3"/>
          <p:cNvSpPr txBox="1">
            <a:spLocks noChangeArrowheads="1"/>
          </p:cNvSpPr>
          <p:nvPr/>
        </p:nvSpPr>
        <p:spPr bwMode="auto">
          <a:xfrm>
            <a:off x="1257300" y="514350"/>
            <a:ext cx="6743700" cy="369332"/>
          </a:xfrm>
          <a:prstGeom prst="rect">
            <a:avLst/>
          </a:prstGeom>
          <a:noFill/>
          <a:ln w="12700">
            <a:noFill/>
            <a:miter lim="800000"/>
            <a:headEnd/>
            <a:tailEnd/>
          </a:ln>
        </p:spPr>
        <p:txBody>
          <a:bodyPr>
            <a:spAutoFit/>
          </a:bodyPr>
          <a:lstStyle/>
          <a:p>
            <a:pPr algn="l">
              <a:spcBef>
                <a:spcPct val="50000"/>
              </a:spcBef>
            </a:pPr>
            <a:r>
              <a:rPr lang="de-DE" i="1">
                <a:latin typeface="Tahoma" pitchFamily="-106" charset="0"/>
              </a:rPr>
              <a:t>B</a:t>
            </a:r>
            <a:r>
              <a:rPr lang="de-DE" i="1" baseline="30000">
                <a:latin typeface="Tahoma" pitchFamily="-106" charset="0"/>
              </a:rPr>
              <a:t>+</a:t>
            </a:r>
            <a:r>
              <a:rPr lang="de-DE" b="1">
                <a:latin typeface="Tahoma" pitchFamily="-106" charset="0"/>
              </a:rPr>
              <a:t>-Baum</a:t>
            </a:r>
            <a:r>
              <a:rPr lang="de-DE">
                <a:latin typeface="Tahoma" pitchFamily="-106" charset="0"/>
              </a:rPr>
              <a:t> </a:t>
            </a:r>
            <a:r>
              <a:rPr lang="de-DE" b="1">
                <a:latin typeface="Tahoma" pitchFamily="-106" charset="0"/>
              </a:rPr>
              <a:t>mit</a:t>
            </a:r>
            <a:r>
              <a:rPr lang="de-DE">
                <a:latin typeface="Tahoma" pitchFamily="-106" charset="0"/>
              </a:rPr>
              <a:t> </a:t>
            </a:r>
            <a:r>
              <a:rPr lang="de-DE" i="1">
                <a:latin typeface="Tahoma" pitchFamily="-106" charset="0"/>
              </a:rPr>
              <a:t>rechts</a:t>
            </a:r>
            <a:r>
              <a:rPr lang="de-DE" b="1">
                <a:latin typeface="Tahoma" pitchFamily="-106" charset="0"/>
              </a:rPr>
              <a:t>-Verweisen</a:t>
            </a:r>
            <a:r>
              <a:rPr lang="de-DE">
                <a:latin typeface="Tahoma" pitchFamily="-106" charset="0"/>
              </a:rPr>
              <a:t> </a:t>
            </a:r>
            <a:r>
              <a:rPr lang="de-DE" b="1">
                <a:latin typeface="Tahoma" pitchFamily="-106" charset="0"/>
              </a:rPr>
              <a:t>nach Einfügen von 14</a:t>
            </a:r>
          </a:p>
        </p:txBody>
      </p:sp>
      <p:pic>
        <p:nvPicPr>
          <p:cNvPr id="2" name="Bild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98494"/>
            <a:ext cx="7354957" cy="3889500"/>
          </a:xfrm>
          <a:prstGeom prst="rect">
            <a:avLst/>
          </a:prstGeom>
        </p:spPr>
      </p:pic>
      <p:sp>
        <p:nvSpPr>
          <p:cNvPr id="3" name="Oval 2"/>
          <p:cNvSpPr/>
          <p:nvPr/>
        </p:nvSpPr>
        <p:spPr>
          <a:xfrm>
            <a:off x="4540195" y="4214191"/>
            <a:ext cx="485029" cy="659959"/>
          </a:xfrm>
          <a:prstGeom prst="ellipse">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de-DE" dirty="0" smtClean="0"/>
          </a:p>
        </p:txBody>
      </p:sp>
      <p:cxnSp>
        <p:nvCxnSpPr>
          <p:cNvPr id="8" name="Gerade Verbindung mit Pfeil 7"/>
          <p:cNvCxnSpPr/>
          <p:nvPr/>
        </p:nvCxnSpPr>
        <p:spPr>
          <a:xfrm flipV="1">
            <a:off x="3760967" y="4526818"/>
            <a:ext cx="429370" cy="5425"/>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Foliennummernplatzhalter 9"/>
          <p:cNvSpPr>
            <a:spLocks noGrp="1"/>
          </p:cNvSpPr>
          <p:nvPr>
            <p:ph type="sldNum" sz="quarter" idx="12"/>
          </p:nvPr>
        </p:nvSpPr>
        <p:spPr/>
        <p:txBody>
          <a:bodyPr/>
          <a:lstStyle/>
          <a:p>
            <a:fld id="{736C12D9-5618-764D-BF29-71852D175DBE}" type="slidenum">
              <a:rPr lang="en-US" altLang="x-none" smtClean="0"/>
              <a:pPr/>
              <a:t>63</a:t>
            </a:fld>
            <a:endParaRPr lang="en-US" altLang="x-none"/>
          </a:p>
        </p:txBody>
      </p:sp>
    </p:spTree>
    <p:extLst>
      <p:ext uri="{BB962C8B-B14F-4D97-AF65-F5344CB8AC3E}">
        <p14:creationId xmlns:p14="http://schemas.microsoft.com/office/powerpoint/2010/main" val="2039370923"/>
      </p:ext>
    </p:extLst>
  </p:cSld>
  <p:clrMapOvr>
    <a:masterClrMapping/>
  </p:clrMapOv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noFill/>
        </p:spPr>
        <p:txBody>
          <a:bodyPr anchor="ctr" anchorCtr="1"/>
          <a:lstStyle/>
          <a:p>
            <a:r>
              <a:rPr lang="de-DE" smtClean="0"/>
              <a:t>Transaktionsverwaltung in SQL92</a:t>
            </a:r>
          </a:p>
        </p:txBody>
      </p:sp>
      <p:sp>
        <p:nvSpPr>
          <p:cNvPr id="59395" name="Text Box 4"/>
          <p:cNvSpPr txBox="1">
            <a:spLocks noChangeArrowheads="1"/>
          </p:cNvSpPr>
          <p:nvPr/>
        </p:nvSpPr>
        <p:spPr bwMode="auto">
          <a:xfrm>
            <a:off x="2686050" y="1257300"/>
            <a:ext cx="3771900" cy="3305520"/>
          </a:xfrm>
          <a:prstGeom prst="rect">
            <a:avLst/>
          </a:prstGeom>
          <a:noFill/>
          <a:ln w="12700">
            <a:noFill/>
            <a:miter lim="800000"/>
            <a:headEnd/>
            <a:tailEnd/>
          </a:ln>
        </p:spPr>
        <p:txBody>
          <a:bodyPr>
            <a:spAutoFit/>
          </a:bodyPr>
          <a:lstStyle/>
          <a:p>
            <a:pPr>
              <a:lnSpc>
                <a:spcPct val="90000"/>
              </a:lnSpc>
              <a:spcBef>
                <a:spcPct val="50000"/>
              </a:spcBef>
              <a:tabLst>
                <a:tab pos="2714625" algn="l"/>
              </a:tabLst>
            </a:pPr>
            <a:r>
              <a:rPr lang="de-DE" b="1">
                <a:latin typeface="Tahoma" pitchFamily="-106" charset="0"/>
              </a:rPr>
              <a:t>set transaction</a:t>
            </a:r>
          </a:p>
          <a:p>
            <a:pPr lvl="1">
              <a:lnSpc>
                <a:spcPct val="90000"/>
              </a:lnSpc>
              <a:spcBef>
                <a:spcPct val="50000"/>
              </a:spcBef>
              <a:tabLst>
                <a:tab pos="2714625" algn="l"/>
              </a:tabLst>
            </a:pPr>
            <a:r>
              <a:rPr lang="de-DE">
                <a:latin typeface="Tahoma" pitchFamily="-106" charset="0"/>
              </a:rPr>
              <a:t>[read only, |</a:t>
            </a:r>
            <a:r>
              <a:rPr lang="de-DE" u="sng">
                <a:latin typeface="Tahoma" pitchFamily="-106" charset="0"/>
              </a:rPr>
              <a:t>read write</a:t>
            </a:r>
            <a:r>
              <a:rPr lang="de-DE">
                <a:latin typeface="Tahoma" pitchFamily="-106" charset="0"/>
              </a:rPr>
              <a:t>,]</a:t>
            </a:r>
          </a:p>
          <a:p>
            <a:pPr lvl="1">
              <a:lnSpc>
                <a:spcPct val="90000"/>
              </a:lnSpc>
              <a:spcBef>
                <a:spcPct val="50000"/>
              </a:spcBef>
              <a:tabLst>
                <a:tab pos="2714625" algn="l"/>
              </a:tabLst>
            </a:pPr>
            <a:r>
              <a:rPr lang="de-DE">
                <a:latin typeface="Tahoma" pitchFamily="-106" charset="0"/>
              </a:rPr>
              <a:t>[</a:t>
            </a:r>
            <a:r>
              <a:rPr lang="de-DE" b="1">
                <a:latin typeface="Tahoma" pitchFamily="-106" charset="0"/>
              </a:rPr>
              <a:t>isolation level</a:t>
            </a:r>
            <a:endParaRPr lang="de-DE">
              <a:latin typeface="Tahoma" pitchFamily="-106" charset="0"/>
            </a:endParaRPr>
          </a:p>
          <a:p>
            <a:pPr lvl="2">
              <a:lnSpc>
                <a:spcPct val="90000"/>
              </a:lnSpc>
              <a:spcBef>
                <a:spcPct val="50000"/>
              </a:spcBef>
              <a:tabLst>
                <a:tab pos="2714625" algn="l"/>
              </a:tabLst>
            </a:pPr>
            <a:r>
              <a:rPr lang="de-DE">
                <a:latin typeface="Tahoma" pitchFamily="-106" charset="0"/>
              </a:rPr>
              <a:t>read uncommitted, 	|</a:t>
            </a:r>
          </a:p>
          <a:p>
            <a:pPr lvl="2">
              <a:lnSpc>
                <a:spcPct val="90000"/>
              </a:lnSpc>
              <a:spcBef>
                <a:spcPct val="50000"/>
              </a:spcBef>
              <a:tabLst>
                <a:tab pos="2714625" algn="l"/>
              </a:tabLst>
            </a:pPr>
            <a:r>
              <a:rPr lang="de-DE">
                <a:latin typeface="Tahoma" pitchFamily="-106" charset="0"/>
              </a:rPr>
              <a:t>read committed,	|</a:t>
            </a:r>
          </a:p>
          <a:p>
            <a:pPr lvl="2">
              <a:lnSpc>
                <a:spcPct val="90000"/>
              </a:lnSpc>
              <a:spcBef>
                <a:spcPct val="50000"/>
              </a:spcBef>
              <a:tabLst>
                <a:tab pos="2714625" algn="l"/>
              </a:tabLst>
            </a:pPr>
            <a:r>
              <a:rPr lang="de-DE">
                <a:latin typeface="Tahoma" pitchFamily="-106" charset="0"/>
              </a:rPr>
              <a:t>repeatable read,	|</a:t>
            </a:r>
          </a:p>
          <a:p>
            <a:pPr lvl="2">
              <a:lnSpc>
                <a:spcPct val="90000"/>
              </a:lnSpc>
              <a:spcBef>
                <a:spcPct val="50000"/>
              </a:spcBef>
              <a:tabLst>
                <a:tab pos="2714625" algn="l"/>
              </a:tabLst>
            </a:pPr>
            <a:r>
              <a:rPr lang="de-DE" u="sng">
                <a:latin typeface="Tahoma" pitchFamily="-106" charset="0"/>
              </a:rPr>
              <a:t>serializable,]</a:t>
            </a:r>
          </a:p>
          <a:p>
            <a:pPr lvl="1">
              <a:lnSpc>
                <a:spcPct val="90000"/>
              </a:lnSpc>
              <a:spcBef>
                <a:spcPct val="50000"/>
              </a:spcBef>
              <a:tabLst>
                <a:tab pos="2714625" algn="l"/>
              </a:tabLst>
            </a:pPr>
            <a:r>
              <a:rPr lang="de-DE">
                <a:latin typeface="Tahoma" pitchFamily="-106" charset="0"/>
              </a:rPr>
              <a:t>[</a:t>
            </a:r>
            <a:r>
              <a:rPr lang="de-DE" b="1">
                <a:latin typeface="Tahoma" pitchFamily="-106" charset="0"/>
              </a:rPr>
              <a:t>diagnostic size </a:t>
            </a:r>
            <a:r>
              <a:rPr lang="de-DE">
                <a:latin typeface="Tahoma" pitchFamily="-106" charset="0"/>
              </a:rPr>
              <a: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64</a:t>
            </a:fld>
            <a:endParaRPr lang="en-US" altLang="x-none"/>
          </a:p>
        </p:txBody>
      </p:sp>
    </p:spTree>
    <p:extLst>
      <p:ext uri="{BB962C8B-B14F-4D97-AF65-F5344CB8AC3E}">
        <p14:creationId xmlns:p14="http://schemas.microsoft.com/office/powerpoint/2010/main" val="891006847"/>
      </p:ext>
    </p:extLst>
  </p:cSld>
  <p:clrMapOvr>
    <a:masterClrMapping/>
  </p:clrMapOv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nchor="ctr" anchorCtr="1"/>
          <a:lstStyle/>
          <a:p>
            <a:r>
              <a:rPr lang="de-DE" smtClean="0"/>
              <a:t>Transaktionsverwaltung in SQL92</a:t>
            </a:r>
          </a:p>
        </p:txBody>
      </p:sp>
      <p:sp>
        <p:nvSpPr>
          <p:cNvPr id="60419" name="Rectangle 3"/>
          <p:cNvSpPr>
            <a:spLocks noGrp="1" noChangeArrowheads="1"/>
          </p:cNvSpPr>
          <p:nvPr>
            <p:ph type="body" idx="1"/>
          </p:nvPr>
        </p:nvSpPr>
        <p:spPr>
          <a:xfrm>
            <a:off x="1143000" y="742950"/>
            <a:ext cx="6858000" cy="2171700"/>
          </a:xfrm>
        </p:spPr>
        <p:txBody>
          <a:bodyPr/>
          <a:lstStyle/>
          <a:p>
            <a:pPr>
              <a:lnSpc>
                <a:spcPct val="150000"/>
              </a:lnSpc>
            </a:pPr>
            <a:r>
              <a:rPr lang="de-DE" b="1" smtClean="0">
                <a:solidFill>
                  <a:srgbClr val="CC0099"/>
                </a:solidFill>
              </a:rPr>
              <a:t>read uncommitted</a:t>
            </a:r>
            <a:r>
              <a:rPr lang="de-DE" b="1" smtClean="0"/>
              <a:t>: </a:t>
            </a:r>
            <a:r>
              <a:rPr lang="de-DE" smtClean="0"/>
              <a:t>Dies ist die schwächste Konsistentstufe. Sie darf auch nur für </a:t>
            </a:r>
            <a:r>
              <a:rPr lang="de-DE" b="1" smtClean="0"/>
              <a:t>read only-</a:t>
            </a:r>
            <a:r>
              <a:rPr lang="de-DE" smtClean="0"/>
              <a:t>Transaktionen spezifiziert werden. Eine derartige Transaktion hat Zugriff auf noch nicht festgeschriebene Daten. Zum Beispiel ist folgender Schedule möglich:</a:t>
            </a:r>
          </a:p>
        </p:txBody>
      </p:sp>
      <p:graphicFrame>
        <p:nvGraphicFramePr>
          <p:cNvPr id="121955" name="Group 99"/>
          <p:cNvGraphicFramePr>
            <a:graphicFrameLocks noGrp="1"/>
          </p:cNvGraphicFramePr>
          <p:nvPr/>
        </p:nvGraphicFramePr>
        <p:xfrm>
          <a:off x="3543300" y="3028950"/>
          <a:ext cx="2057400" cy="1920240"/>
        </p:xfrm>
        <a:graphic>
          <a:graphicData uri="http://schemas.openxmlformats.org/drawingml/2006/table">
            <a:tbl>
              <a:tblPr/>
              <a:tblGrid>
                <a:gridCol w="1028700"/>
                <a:gridCol w="1028700"/>
              </a:tblGrid>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 .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write(A)</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 . .</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rollback</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solidFill>
                      <a:srgbClr val="99FF99">
                        <a:alpha val="50000"/>
                      </a:srgbClr>
                    </a:solid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65</a:t>
            </a:fld>
            <a:endParaRPr lang="en-US" altLang="x-none"/>
          </a:p>
        </p:txBody>
      </p:sp>
    </p:spTree>
    <p:extLst>
      <p:ext uri="{BB962C8B-B14F-4D97-AF65-F5344CB8AC3E}">
        <p14:creationId xmlns:p14="http://schemas.microsoft.com/office/powerpoint/2010/main" val="1878611260"/>
      </p:ext>
    </p:extLst>
  </p:cSld>
  <p:clrMapOvr>
    <a:masterClrMapping/>
  </p:clrMapOv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nchor="ctr" anchorCtr="1"/>
          <a:lstStyle/>
          <a:p>
            <a:r>
              <a:rPr lang="de-DE" smtClean="0"/>
              <a:t>Transaktionsverwaltung in SQL92</a:t>
            </a:r>
          </a:p>
        </p:txBody>
      </p:sp>
      <p:sp>
        <p:nvSpPr>
          <p:cNvPr id="61443" name="Rectangle 3"/>
          <p:cNvSpPr>
            <a:spLocks noGrp="1" noChangeArrowheads="1"/>
          </p:cNvSpPr>
          <p:nvPr>
            <p:ph type="body" idx="1"/>
          </p:nvPr>
        </p:nvSpPr>
        <p:spPr>
          <a:xfrm>
            <a:off x="1143000" y="914401"/>
            <a:ext cx="6858000" cy="1678781"/>
          </a:xfrm>
        </p:spPr>
        <p:txBody>
          <a:bodyPr/>
          <a:lstStyle/>
          <a:p>
            <a:pPr>
              <a:lnSpc>
                <a:spcPct val="150000"/>
              </a:lnSpc>
            </a:pPr>
            <a:r>
              <a:rPr lang="de-DE" b="1" smtClean="0">
                <a:solidFill>
                  <a:srgbClr val="CC0099"/>
                </a:solidFill>
              </a:rPr>
              <a:t>read committed</a:t>
            </a:r>
            <a:r>
              <a:rPr lang="de-DE" b="1" smtClean="0"/>
              <a:t>: </a:t>
            </a:r>
            <a:r>
              <a:rPr lang="de-DE" smtClean="0"/>
              <a:t>Diese Transaktionen lesen nur festgeschriebene Werte. Allerdings können sie unterschiedliche Zustände der Datenbasis-Objekte zu sehen bekommen:</a:t>
            </a:r>
          </a:p>
        </p:txBody>
      </p:sp>
      <p:graphicFrame>
        <p:nvGraphicFramePr>
          <p:cNvPr id="123950" name="Group 46"/>
          <p:cNvGraphicFramePr>
            <a:graphicFrameLocks noGrp="1"/>
          </p:cNvGraphicFramePr>
          <p:nvPr/>
        </p:nvGraphicFramePr>
        <p:xfrm>
          <a:off x="3543300" y="2571750"/>
          <a:ext cx="2057400" cy="2194560"/>
        </p:xfrm>
        <a:graphic>
          <a:graphicData uri="http://schemas.openxmlformats.org/drawingml/2006/table">
            <a:tbl>
              <a:tblPr/>
              <a:tblGrid>
                <a:gridCol w="1028700"/>
                <a:gridCol w="1028700"/>
              </a:tblGrid>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1</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1" u="none" strike="noStrike" cap="none" normalizeH="0" baseline="0" smtClean="0">
                          <a:ln>
                            <a:noFill/>
                          </a:ln>
                          <a:solidFill>
                            <a:schemeClr val="tx1"/>
                          </a:solidFill>
                          <a:effectLst/>
                          <a:latin typeface="Tahoma" pitchFamily="34" charset="0"/>
                        </a:rPr>
                        <a:t>T</a:t>
                      </a:r>
                      <a:r>
                        <a:rPr kumimoji="1" lang="de-DE" sz="1500" b="0" i="1" u="none" strike="noStrike" cap="none" normalizeH="0" baseline="-25000" smtClean="0">
                          <a:ln>
                            <a:noFill/>
                          </a:ln>
                          <a:solidFill>
                            <a:schemeClr val="tx1"/>
                          </a:solidFill>
                          <a:effectLst/>
                          <a:latin typeface="Tahoma" pitchFamily="34" charset="0"/>
                        </a:rPr>
                        <a:t>2</a:t>
                      </a:r>
                      <a:endParaRPr kumimoji="1" lang="de-DE" sz="15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write(A)</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write(B)</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read(B)</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read(A)</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solidFill>
                      <a:srgbClr val="99FF99">
                        <a:alpha val="50000"/>
                      </a:srgbClr>
                    </a:solidFill>
                  </a:tcPr>
                </a:tc>
              </a:tr>
              <a:tr h="274320">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r>
                        <a:rPr kumimoji="1" lang="de-DE" sz="1500" b="0" i="0" u="none" strike="noStrike" cap="none" normalizeH="0" baseline="0" smtClean="0">
                          <a:ln>
                            <a:noFill/>
                          </a:ln>
                          <a:solidFill>
                            <a:schemeClr val="tx1"/>
                          </a:solidFill>
                          <a:effectLst/>
                          <a:latin typeface="Tahoma" pitchFamily="34" charset="0"/>
                        </a:rPr>
                        <a:t>. . .</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solidFill>
                      <a:srgbClr val="99FF99">
                        <a:alpha val="50000"/>
                      </a:srgbClr>
                    </a:solidFill>
                  </a:tcPr>
                </a:tc>
                <a:tc>
                  <a:txBody>
                    <a:bodyPr/>
                    <a:lstStyle/>
                    <a:p>
                      <a:pPr marL="0" marR="0" lvl="0" indent="0" algn="ctr" defTabSz="914400" rtl="0" eaLnBrk="0" fontAlgn="base" latinLnBrk="0" hangingPunct="0">
                        <a:lnSpc>
                          <a:spcPct val="90000"/>
                        </a:lnSpc>
                        <a:spcBef>
                          <a:spcPct val="0"/>
                        </a:spcBef>
                        <a:spcAft>
                          <a:spcPct val="0"/>
                        </a:spcAft>
                        <a:buClr>
                          <a:schemeClr val="accent2"/>
                        </a:buClr>
                        <a:buSzTx/>
                        <a:buFont typeface="Webdings" pitchFamily="18" charset="2"/>
                        <a:buNone/>
                        <a:tabLst/>
                      </a:pPr>
                      <a:endParaRPr kumimoji="1" lang="de-DE" sz="15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solidFill>
                      <a:srgbClr val="99FF99">
                        <a:alpha val="50000"/>
                      </a:srgbClr>
                    </a:solid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66</a:t>
            </a:fld>
            <a:endParaRPr lang="en-US" altLang="x-none"/>
          </a:p>
        </p:txBody>
      </p:sp>
    </p:spTree>
    <p:extLst>
      <p:ext uri="{BB962C8B-B14F-4D97-AF65-F5344CB8AC3E}">
        <p14:creationId xmlns:p14="http://schemas.microsoft.com/office/powerpoint/2010/main" val="1978361997"/>
      </p:ext>
    </p:extLst>
  </p:cSld>
  <p:clrMapOvr>
    <a:masterClrMapping/>
  </p:clrMapOvr>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chor="ctr" anchorCtr="1"/>
          <a:lstStyle/>
          <a:p>
            <a:r>
              <a:rPr lang="de-DE" dirty="0" smtClean="0"/>
              <a:t>Transaktionsverwaltung in SQL92</a:t>
            </a:r>
          </a:p>
        </p:txBody>
      </p:sp>
      <p:sp>
        <p:nvSpPr>
          <p:cNvPr id="62467" name="Rectangle 3"/>
          <p:cNvSpPr>
            <a:spLocks noGrp="1" noChangeArrowheads="1"/>
          </p:cNvSpPr>
          <p:nvPr>
            <p:ph type="body" idx="1"/>
          </p:nvPr>
        </p:nvSpPr>
        <p:spPr>
          <a:xfrm>
            <a:off x="644979" y="914400"/>
            <a:ext cx="7135585" cy="3943350"/>
          </a:xfrm>
        </p:spPr>
        <p:txBody>
          <a:bodyPr/>
          <a:lstStyle/>
          <a:p>
            <a:pPr>
              <a:lnSpc>
                <a:spcPct val="150000"/>
              </a:lnSpc>
            </a:pPr>
            <a:r>
              <a:rPr lang="de-DE" b="1" dirty="0" err="1" smtClean="0">
                <a:solidFill>
                  <a:srgbClr val="CC0099"/>
                </a:solidFill>
              </a:rPr>
              <a:t>repeatable</a:t>
            </a:r>
            <a:r>
              <a:rPr lang="de-DE" b="1" dirty="0" smtClean="0">
                <a:solidFill>
                  <a:srgbClr val="CC0099"/>
                </a:solidFill>
              </a:rPr>
              <a:t> </a:t>
            </a:r>
            <a:r>
              <a:rPr lang="de-DE" b="1" dirty="0" err="1" smtClean="0">
                <a:solidFill>
                  <a:srgbClr val="CC0099"/>
                </a:solidFill>
              </a:rPr>
              <a:t>read</a:t>
            </a:r>
            <a:r>
              <a:rPr lang="de-DE" b="1" dirty="0" smtClean="0"/>
              <a:t>: </a:t>
            </a:r>
            <a:r>
              <a:rPr lang="de-DE" dirty="0" smtClean="0"/>
              <a:t>Das oben aufgeführte Problem des </a:t>
            </a:r>
            <a:r>
              <a:rPr lang="de-DE" i="1" dirty="0" smtClean="0"/>
              <a:t>non </a:t>
            </a:r>
            <a:r>
              <a:rPr lang="de-DE" i="1" dirty="0" err="1" smtClean="0"/>
              <a:t>repeatable</a:t>
            </a:r>
            <a:r>
              <a:rPr lang="de-DE" i="1" dirty="0" smtClean="0"/>
              <a:t> </a:t>
            </a:r>
            <a:r>
              <a:rPr lang="de-DE" i="1" dirty="0" err="1" smtClean="0"/>
              <a:t>read</a:t>
            </a:r>
            <a:r>
              <a:rPr lang="de-DE" dirty="0" smtClean="0"/>
              <a:t> wird durch diese Konsistenzstufe ausgeschlossen. Allerdings kann es hierbei noch zum Phantomproblem kommen. Dies kann z.B. dann passieren, wenn eine parallele Änderungstransaktion dazu führt, dass </a:t>
            </a:r>
            <a:r>
              <a:rPr lang="de-DE" dirty="0" err="1" smtClean="0"/>
              <a:t>Tupel</a:t>
            </a:r>
            <a:r>
              <a:rPr lang="de-DE" dirty="0" smtClean="0"/>
              <a:t> ein Selektionsprädikat erfüllen, das sie zuvor nicht erfüllten.</a:t>
            </a:r>
          </a:p>
          <a:p>
            <a:pPr>
              <a:lnSpc>
                <a:spcPct val="150000"/>
              </a:lnSpc>
            </a:pPr>
            <a:r>
              <a:rPr lang="de-DE" b="1" dirty="0" err="1" smtClean="0">
                <a:solidFill>
                  <a:srgbClr val="CC0099"/>
                </a:solidFill>
              </a:rPr>
              <a:t>serializable</a:t>
            </a:r>
            <a:r>
              <a:rPr lang="de-DE" b="1" dirty="0" smtClean="0"/>
              <a:t>: </a:t>
            </a:r>
            <a:r>
              <a:rPr lang="de-DE" dirty="0" smtClean="0"/>
              <a:t>Diese Konsistenzstufe fordert die </a:t>
            </a:r>
            <a:r>
              <a:rPr lang="de-DE" dirty="0" err="1" smtClean="0"/>
              <a:t>Serialisierbarkeit</a:t>
            </a:r>
            <a:r>
              <a:rPr lang="de-DE" dirty="0" smtClean="0"/>
              <a:t>. Dies ist der Default.</a:t>
            </a:r>
          </a:p>
        </p:txBody>
      </p:sp>
      <p:sp>
        <p:nvSpPr>
          <p:cNvPr id="2" name="Foliennummernplatzhalter 1"/>
          <p:cNvSpPr>
            <a:spLocks noGrp="1"/>
          </p:cNvSpPr>
          <p:nvPr>
            <p:ph type="sldNum" sz="quarter" idx="12"/>
          </p:nvPr>
        </p:nvSpPr>
        <p:spPr/>
        <p:txBody>
          <a:bodyPr/>
          <a:lstStyle/>
          <a:p>
            <a:fld id="{2537F6C5-4A33-2D48-A031-50A1F03A2AD8}" type="slidenum">
              <a:rPr lang="en-US" altLang="x-none" smtClean="0"/>
              <a:pPr/>
              <a:t>67</a:t>
            </a:fld>
            <a:endParaRPr lang="en-US" altLang="x-none"/>
          </a:p>
        </p:txBody>
      </p:sp>
    </p:spTree>
    <p:extLst>
      <p:ext uri="{BB962C8B-B14F-4D97-AF65-F5344CB8AC3E}">
        <p14:creationId xmlns:p14="http://schemas.microsoft.com/office/powerpoint/2010/main" val="497952686"/>
      </p:ext>
    </p:extLst>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143000" y="0"/>
            <a:ext cx="6858000" cy="800100"/>
          </a:xfrm>
        </p:spPr>
        <p:txBody>
          <a:bodyPr anchor="ctr"/>
          <a:lstStyle/>
          <a:p>
            <a:pPr algn="ctr"/>
            <a:r>
              <a:rPr lang="de-DE" sz="2400"/>
              <a:t>Nicht serialisierbare Historie</a:t>
            </a:r>
          </a:p>
        </p:txBody>
      </p:sp>
      <p:graphicFrame>
        <p:nvGraphicFramePr>
          <p:cNvPr id="72782" name="Group 78"/>
          <p:cNvGraphicFramePr>
            <a:graphicFrameLocks noGrp="1"/>
          </p:cNvGraphicFramePr>
          <p:nvPr/>
        </p:nvGraphicFramePr>
        <p:xfrm>
          <a:off x="2571750" y="914401"/>
          <a:ext cx="4000500" cy="4101084"/>
        </p:xfrm>
        <a:graphic>
          <a:graphicData uri="http://schemas.openxmlformats.org/drawingml/2006/table">
            <a:tbl>
              <a:tblPr/>
              <a:tblGrid>
                <a:gridCol w="800100"/>
                <a:gridCol w="1550194"/>
                <a:gridCol w="1650206"/>
              </a:tblGrid>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a:t>
                      </a:r>
                      <a:r>
                        <a:rPr kumimoji="1" lang="de-DE" sz="1800" b="0" i="0" u="none" strike="noStrike" cap="none" normalizeH="0" baseline="-25000" smtClean="0">
                          <a:ln>
                            <a:noFill/>
                          </a:ln>
                          <a:solidFill>
                            <a:schemeClr val="tx1"/>
                          </a:solidFill>
                          <a:effectLst/>
                          <a:latin typeface="Tahoma" pitchFamily="34" charset="0"/>
                        </a:rPr>
                        <a:t>1</a:t>
                      </a: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T</a:t>
                      </a:r>
                      <a:r>
                        <a:rPr kumimoji="1" lang="de-DE" sz="1800" b="0" i="0" u="none" strike="noStrike" cap="none" normalizeH="0" baseline="-25000" smtClean="0">
                          <a:ln>
                            <a:noFill/>
                          </a:ln>
                          <a:solidFill>
                            <a:schemeClr val="tx1"/>
                          </a:solidFill>
                          <a:effectLst/>
                          <a:latin typeface="Tahoma" pitchFamily="34" charset="0"/>
                        </a:rPr>
                        <a:t>3</a:t>
                      </a: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write(</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800" b="0" i="0" u="none" strike="noStrike" cap="none" normalizeH="0" baseline="0" smtClean="0">
                          <a:ln>
                            <a:noFill/>
                          </a:ln>
                          <a:solidFill>
                            <a:schemeClr val="tx1"/>
                          </a:solidFill>
                          <a:effectLst/>
                          <a:latin typeface="Tahoma" pitchFamily="34" charset="0"/>
                        </a:rPr>
                        <a:t>write</a:t>
                      </a:r>
                      <a:r>
                        <a:rPr kumimoji="1" lang="de-DE" sz="1800" b="0" i="0" u="none" strike="noStrike" cap="none" normalizeH="0" baseline="0" smtClean="0">
                          <a:ln>
                            <a:noFill/>
                          </a:ln>
                          <a:solidFill>
                            <a:schemeClr val="tx1"/>
                          </a:solidFill>
                          <a:effectLst/>
                          <a:latin typeface="Tahoma" pitchFamily="34" charset="0"/>
                        </a:rPr>
                        <a:t>(</a:t>
                      </a:r>
                      <a:r>
                        <a:rPr kumimoji="1" lang="de-DE" sz="1800" b="0" i="1" u="none" strike="noStrike" cap="none" normalizeH="0" baseline="0" smtClean="0">
                          <a:ln>
                            <a:noFill/>
                          </a:ln>
                          <a:solidFill>
                            <a:schemeClr val="tx1"/>
                          </a:solidFill>
                          <a:effectLst/>
                          <a:latin typeface="Tahoma" pitchFamily="34" charset="0"/>
                        </a:rPr>
                        <a:t>A</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write(</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read(</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800" b="0" i="0" u="none" strike="noStrike" cap="none" normalizeH="0" baseline="0" smtClean="0">
                          <a:ln>
                            <a:noFill/>
                          </a:ln>
                          <a:solidFill>
                            <a:schemeClr val="tx1"/>
                          </a:solidFill>
                          <a:effectLst/>
                          <a:latin typeface="Tahoma" pitchFamily="34" charset="0"/>
                        </a:rPr>
                        <a:t>write</a:t>
                      </a:r>
                      <a:r>
                        <a:rPr kumimoji="1" lang="de-DE" sz="1800" b="0" i="0" u="none" strike="noStrike" cap="none" normalizeH="0" baseline="0" smtClean="0">
                          <a:ln>
                            <a:noFill/>
                          </a:ln>
                          <a:solidFill>
                            <a:schemeClr val="tx1"/>
                          </a:solidFill>
                          <a:effectLst/>
                          <a:latin typeface="Tahoma" pitchFamily="34" charset="0"/>
                        </a:rPr>
                        <a:t>(</a:t>
                      </a:r>
                      <a:r>
                        <a:rPr kumimoji="1" lang="de-DE" sz="1800" b="0" i="1" u="none" strike="noStrike" cap="none" normalizeH="0" baseline="0" smtClean="0">
                          <a:ln>
                            <a:noFill/>
                          </a:ln>
                          <a:solidFill>
                            <a:schemeClr val="tx1"/>
                          </a:solidFill>
                          <a:effectLst/>
                          <a:latin typeface="Tahoma" pitchFamily="34" charset="0"/>
                        </a:rPr>
                        <a:t>B</a:t>
                      </a:r>
                      <a:r>
                        <a:rPr kumimoji="1" lang="de-DE" sz="18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315468">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8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8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7</a:t>
            </a:fld>
            <a:endParaRPr lang="en-US" altLang="x-none"/>
          </a:p>
        </p:txBody>
      </p:sp>
    </p:spTree>
    <p:extLst>
      <p:ext uri="{BB962C8B-B14F-4D97-AF65-F5344CB8AC3E}">
        <p14:creationId xmlns:p14="http://schemas.microsoft.com/office/powerpoint/2010/main" val="1461234907"/>
      </p:ext>
    </p:extLst>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143000" y="0"/>
            <a:ext cx="6858000" cy="571500"/>
          </a:xfrm>
        </p:spPr>
        <p:txBody>
          <a:bodyPr anchor="ctr"/>
          <a:lstStyle/>
          <a:p>
            <a:pPr algn="ctr"/>
            <a:r>
              <a:rPr lang="de-DE" sz="2100"/>
              <a:t>Zwei verzahnte Überweisungs-Transaktionen</a:t>
            </a:r>
          </a:p>
        </p:txBody>
      </p:sp>
      <p:graphicFrame>
        <p:nvGraphicFramePr>
          <p:cNvPr id="73827" name="Group 99"/>
          <p:cNvGraphicFramePr>
            <a:graphicFrameLocks noGrp="1"/>
          </p:cNvGraphicFramePr>
          <p:nvPr/>
        </p:nvGraphicFramePr>
        <p:xfrm>
          <a:off x="2571750" y="571500"/>
          <a:ext cx="4000500" cy="4514328"/>
        </p:xfrm>
        <a:graphic>
          <a:graphicData uri="http://schemas.openxmlformats.org/drawingml/2006/table">
            <a:tbl>
              <a:tblPr/>
              <a:tblGrid>
                <a:gridCol w="800100"/>
                <a:gridCol w="1550194"/>
                <a:gridCol w="1650206"/>
              </a:tblGrid>
              <a:tr h="2917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1</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3</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 := </a:t>
                      </a: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1</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50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a:t>
                      </a: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100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a:t>
                      </a: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+ 100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1</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a:t>
                      </a: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 + 50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400" b="0" i="0" u="none" strike="noStrike" cap="none" normalizeH="0" baseline="0" smtClean="0">
                          <a:ln>
                            <a:noFill/>
                          </a:ln>
                          <a:solidFill>
                            <a:schemeClr val="tx1"/>
                          </a:solidFill>
                          <a:effectLst/>
                          <a:latin typeface="Tahoma" pitchFamily="34" charset="0"/>
                        </a:rPr>
                        <a:t>write</a:t>
                      </a:r>
                      <a:r>
                        <a:rPr kumimoji="1" lang="de-DE" sz="1400" b="0" i="0" u="none" strike="noStrike" cap="none" normalizeH="0" baseline="0" smtClean="0">
                          <a:ln>
                            <a:noFill/>
                          </a:ln>
                          <a:solidFill>
                            <a:schemeClr val="tx1"/>
                          </a:solidFill>
                          <a:effectLst/>
                          <a:latin typeface="Tahoma" pitchFamily="34" charset="0"/>
                        </a:rPr>
                        <a:t>(</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8</a:t>
            </a:fld>
            <a:endParaRPr lang="en-US" altLang="x-none"/>
          </a:p>
        </p:txBody>
      </p:sp>
    </p:spTree>
    <p:extLst>
      <p:ext uri="{BB962C8B-B14F-4D97-AF65-F5344CB8AC3E}">
        <p14:creationId xmlns:p14="http://schemas.microsoft.com/office/powerpoint/2010/main" val="1340814114"/>
      </p:ext>
    </p:extLst>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1143000" y="0"/>
            <a:ext cx="6858000" cy="571500"/>
          </a:xfrm>
        </p:spPr>
        <p:txBody>
          <a:bodyPr anchor="ctr"/>
          <a:lstStyle/>
          <a:p>
            <a:pPr algn="ctr"/>
            <a:r>
              <a:rPr lang="de-DE" sz="1800"/>
              <a:t>Eine Überweisung (</a:t>
            </a:r>
            <a:r>
              <a:rPr lang="de-DE" sz="1800" i="1"/>
              <a:t>T</a:t>
            </a:r>
            <a:r>
              <a:rPr lang="de-DE" sz="1800" i="1" baseline="-25000"/>
              <a:t>1</a:t>
            </a:r>
            <a:r>
              <a:rPr lang="de-DE" sz="1800"/>
              <a:t>) und eine Zinsgutschrift (</a:t>
            </a:r>
            <a:r>
              <a:rPr lang="de-DE" sz="1800" i="1"/>
              <a:t>T</a:t>
            </a:r>
            <a:r>
              <a:rPr lang="de-DE" sz="1800" i="1" baseline="-25000"/>
              <a:t>3</a:t>
            </a:r>
            <a:r>
              <a:rPr lang="de-DE" sz="1800"/>
              <a:t>)</a:t>
            </a:r>
          </a:p>
        </p:txBody>
      </p:sp>
      <p:graphicFrame>
        <p:nvGraphicFramePr>
          <p:cNvPr id="74843" name="Group 91"/>
          <p:cNvGraphicFramePr>
            <a:graphicFrameLocks noGrp="1"/>
          </p:cNvGraphicFramePr>
          <p:nvPr/>
        </p:nvGraphicFramePr>
        <p:xfrm>
          <a:off x="2571750" y="571500"/>
          <a:ext cx="4000500" cy="4514328"/>
        </p:xfrm>
        <a:graphic>
          <a:graphicData uri="http://schemas.openxmlformats.org/drawingml/2006/table">
            <a:tbl>
              <a:tblPr/>
              <a:tblGrid>
                <a:gridCol w="800100"/>
                <a:gridCol w="1550194"/>
                <a:gridCol w="1650206"/>
              </a:tblGrid>
              <a:tr h="29170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Schritt</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1</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T</a:t>
                      </a:r>
                      <a:r>
                        <a:rPr kumimoji="1" lang="de-DE" sz="1400" b="0" i="0" u="none" strike="noStrike" cap="none" normalizeH="0" baseline="-25000" smtClean="0">
                          <a:ln>
                            <a:noFill/>
                          </a:ln>
                          <a:solidFill>
                            <a:schemeClr val="tx1"/>
                          </a:solidFill>
                          <a:effectLst/>
                          <a:latin typeface="Tahoma" pitchFamily="34" charset="0"/>
                        </a:rPr>
                        <a:t>3</a:t>
                      </a: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cap="flat">
                      <a:noFill/>
                    </a:lnT>
                    <a:lnB w="12700" cap="flat" cmpd="sng" algn="ctr">
                      <a:solidFill>
                        <a:schemeClr val="tx1"/>
                      </a:solidFill>
                      <a:prstDash val="solid"/>
                      <a:round/>
                      <a:headEnd type="none" w="med" len="med"/>
                      <a:tailEnd type="none" w="med" len="med"/>
                    </a:lnB>
                    <a:lnTlToBr>
                      <a:noFill/>
                    </a:lnTlToBr>
                    <a:lnBlToTr>
                      <a:noFill/>
                    </a:lnBlToTr>
                    <a:solidFill>
                      <a:srgbClr val="FFFF99"/>
                    </a:solid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w="12700" cap="flat" cmpd="sng" algn="ctr">
                      <a:solidFill>
                        <a:schemeClr val="tx1"/>
                      </a:solidFill>
                      <a:prstDash val="solid"/>
                      <a:round/>
                      <a:headEnd type="none" w="med" len="med"/>
                      <a:tailEnd type="none" w="med" len="med"/>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 := </a:t>
                      </a: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1</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50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BOT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7.</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a:t>
                      </a:r>
                      <a:r>
                        <a:rPr kumimoji="1" lang="de-DE" sz="1400" b="0" i="1" u="none" strike="noStrike" cap="none" normalizeH="0" baseline="0" smtClean="0">
                          <a:ln>
                            <a:noFill/>
                          </a:ln>
                          <a:solidFill>
                            <a:schemeClr val="tx1"/>
                          </a:solidFill>
                          <a:effectLst/>
                          <a:latin typeface="Tahoma" pitchFamily="34" charset="0"/>
                        </a:rPr>
                        <a:t>a</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1.03</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8.</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(A,a</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9.</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10.</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2</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a:t>
                      </a: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 * 1.03</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11.</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0"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write(</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2</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12.</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13.</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read(</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14.</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1</a:t>
                      </a:r>
                      <a:r>
                        <a:rPr kumimoji="1" lang="de-DE" sz="1400" b="0" i="1" u="none" strike="noStrike" cap="none" normalizeH="0" baseline="0" smtClean="0">
                          <a:ln>
                            <a:noFill/>
                          </a:ln>
                          <a:solidFill>
                            <a:schemeClr val="tx1"/>
                          </a:solidFill>
                          <a:effectLst/>
                          <a:latin typeface="Tahoma" pitchFamily="34" charset="0"/>
                        </a:rPr>
                        <a:t> </a:t>
                      </a:r>
                      <a:r>
                        <a:rPr kumimoji="1" lang="de-DE" sz="1400" b="0" i="0" u="none" strike="noStrike" cap="none" normalizeH="0" baseline="0" smtClean="0">
                          <a:ln>
                            <a:noFill/>
                          </a:ln>
                          <a:solidFill>
                            <a:schemeClr val="tx1"/>
                          </a:solidFill>
                          <a:effectLst/>
                          <a:latin typeface="Tahoma" pitchFamily="34" charset="0"/>
                        </a:rPr>
                        <a:t>:= </a:t>
                      </a:r>
                      <a:r>
                        <a:rPr kumimoji="1" lang="de-DE" sz="1400" b="0" i="1" u="none" strike="noStrike" cap="none" normalizeH="0" baseline="0" smtClean="0">
                          <a:ln>
                            <a:noFill/>
                          </a:ln>
                          <a:solidFill>
                            <a:schemeClr val="tx1"/>
                          </a:solidFill>
                          <a:effectLst/>
                          <a:latin typeface="Tahoma" pitchFamily="34" charset="0"/>
                        </a:rPr>
                        <a:t>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 + 50</a:t>
                      </a:r>
                      <a:endParaRPr kumimoji="1" lang="de-DE" sz="1400" b="0" i="1"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73844">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15.</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en-GB" sz="1400" b="0" i="0" u="none" strike="noStrike" cap="none" normalizeH="0" baseline="0" smtClean="0">
                          <a:ln>
                            <a:noFill/>
                          </a:ln>
                          <a:solidFill>
                            <a:schemeClr val="tx1"/>
                          </a:solidFill>
                          <a:effectLst/>
                          <a:latin typeface="Tahoma" pitchFamily="34" charset="0"/>
                        </a:rPr>
                        <a:t>write</a:t>
                      </a:r>
                      <a:r>
                        <a:rPr kumimoji="1" lang="de-DE" sz="1400" b="0" i="0" u="none" strike="noStrike" cap="none" normalizeH="0" baseline="0" smtClean="0">
                          <a:ln>
                            <a:noFill/>
                          </a:ln>
                          <a:solidFill>
                            <a:schemeClr val="tx1"/>
                          </a:solidFill>
                          <a:effectLst/>
                          <a:latin typeface="Tahoma" pitchFamily="34" charset="0"/>
                        </a:rPr>
                        <a:t>(</a:t>
                      </a:r>
                      <a:r>
                        <a:rPr kumimoji="1" lang="de-DE" sz="1400" b="0" i="1" u="none" strike="noStrike" cap="none" normalizeH="0" baseline="0" smtClean="0">
                          <a:ln>
                            <a:noFill/>
                          </a:ln>
                          <a:solidFill>
                            <a:schemeClr val="tx1"/>
                          </a:solidFill>
                          <a:effectLst/>
                          <a:latin typeface="Tahoma" pitchFamily="34" charset="0"/>
                        </a:rPr>
                        <a:t>B,b</a:t>
                      </a:r>
                      <a:r>
                        <a:rPr kumimoji="1" lang="de-DE" sz="1400" b="0" i="1" u="none" strike="noStrike" cap="none" normalizeH="0" baseline="-25000" smtClean="0">
                          <a:ln>
                            <a:noFill/>
                          </a:ln>
                          <a:solidFill>
                            <a:schemeClr val="tx1"/>
                          </a:solidFill>
                          <a:effectLst/>
                          <a:latin typeface="Tahoma" pitchFamily="34" charset="0"/>
                        </a:rPr>
                        <a:t>1</a:t>
                      </a:r>
                      <a:r>
                        <a:rPr kumimoji="1" lang="de-DE" sz="1400" b="0" i="0" u="none" strike="noStrike" cap="none" normalizeH="0" baseline="0" smtClean="0">
                          <a:ln>
                            <a:noFill/>
                          </a:ln>
                          <a:solidFill>
                            <a:schemeClr val="tx1"/>
                          </a:solidFill>
                          <a:effectLst/>
                          <a:latin typeface="Tahoma" pitchFamily="34" charset="0"/>
                        </a:rPr>
                        <a: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a:noFill/>
                    </a:lnB>
                    <a:lnTlToBr>
                      <a:noFill/>
                    </a:lnTlToBr>
                    <a:lnBlToTr>
                      <a:noFill/>
                    </a:lnBlToTr>
                    <a:noFill/>
                  </a:tcPr>
                </a:tc>
              </a:tr>
              <a:tr h="253746">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0" i="0" u="none" strike="noStrike" cap="none" normalizeH="0" baseline="0" smtClean="0">
                          <a:ln>
                            <a:noFill/>
                          </a:ln>
                          <a:solidFill>
                            <a:schemeClr val="tx1"/>
                          </a:solidFill>
                          <a:effectLst/>
                          <a:latin typeface="Tahoma" pitchFamily="34" charset="0"/>
                        </a:rPr>
                        <a:t>16.</a:t>
                      </a:r>
                    </a:p>
                  </a:txBody>
                  <a:tcPr marL="68580" marR="68580" marT="34290" marB="34290" anchor="ctr" horzOverflow="overflow">
                    <a:lnL cap="flat">
                      <a:noFill/>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r>
                        <a:rPr kumimoji="1" lang="de-DE" sz="1400" b="1" i="0" u="none" strike="noStrike" cap="none" normalizeH="0" baseline="0" smtClean="0">
                          <a:ln>
                            <a:noFill/>
                          </a:ln>
                          <a:solidFill>
                            <a:schemeClr val="tx1"/>
                          </a:solidFill>
                          <a:effectLst/>
                          <a:latin typeface="Tahoma" pitchFamily="34" charset="0"/>
                        </a:rPr>
                        <a:t>commit</a:t>
                      </a:r>
                    </a:p>
                  </a:txBody>
                  <a:tcPr marL="68580" marR="68580" marT="34290" marB="3429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cap="flat">
                      <a:noFill/>
                    </a:lnB>
                    <a:lnTlToBr>
                      <a:noFill/>
                    </a:lnTlToBr>
                    <a:lnBlToTr>
                      <a:noFill/>
                    </a:lnBlToTr>
                    <a:noFill/>
                  </a:tcPr>
                </a:tc>
                <a:tc>
                  <a:txBody>
                    <a:bodyPr/>
                    <a:lstStyle/>
                    <a:p>
                      <a:pPr marL="0" marR="0" lvl="0" indent="0" algn="ctr" defTabSz="914400" rtl="0" eaLnBrk="0" fontAlgn="base" latinLnBrk="0" hangingPunct="0">
                        <a:lnSpc>
                          <a:spcPct val="90000"/>
                        </a:lnSpc>
                        <a:spcBef>
                          <a:spcPct val="20000"/>
                        </a:spcBef>
                        <a:spcAft>
                          <a:spcPct val="0"/>
                        </a:spcAft>
                        <a:buClr>
                          <a:schemeClr val="accent2"/>
                        </a:buClr>
                        <a:buSzTx/>
                        <a:buFont typeface="Webdings" pitchFamily="18" charset="2"/>
                        <a:buNone/>
                        <a:tabLst/>
                      </a:pPr>
                      <a:endParaRPr kumimoji="1" lang="de-DE" sz="1400" b="1" i="0" u="none" strike="noStrike" cap="none" normalizeH="0" baseline="0" smtClean="0">
                        <a:ln>
                          <a:noFill/>
                        </a:ln>
                        <a:solidFill>
                          <a:schemeClr val="tx1"/>
                        </a:solidFill>
                        <a:effectLst/>
                        <a:latin typeface="Tahoma" pitchFamily="34" charset="0"/>
                      </a:endParaRPr>
                    </a:p>
                  </a:txBody>
                  <a:tcPr marL="68580" marR="68580" marT="34290" marB="34290" anchor="ctr" horzOverflow="overflow">
                    <a:lnL w="12700" cap="flat" cmpd="sng" algn="ctr">
                      <a:solidFill>
                        <a:schemeClr val="tx1"/>
                      </a:solidFill>
                      <a:prstDash val="solid"/>
                      <a:round/>
                      <a:headEnd type="none" w="med" len="med"/>
                      <a:tailEnd type="none" w="med" len="med"/>
                    </a:lnL>
                    <a:lnR cap="flat">
                      <a:noFill/>
                    </a:lnR>
                    <a:lnT>
                      <a:noFill/>
                    </a:lnT>
                    <a:lnB cap="flat">
                      <a:noFill/>
                    </a:lnB>
                    <a:lnTlToBr>
                      <a:noFill/>
                    </a:lnTlToBr>
                    <a:lnBlToTr>
                      <a:noFill/>
                    </a:lnBlToTr>
                    <a:noFill/>
                  </a:tcPr>
                </a:tc>
              </a:tr>
            </a:tbl>
          </a:graphicData>
        </a:graphic>
      </p:graphicFrame>
      <p:sp>
        <p:nvSpPr>
          <p:cNvPr id="2" name="Foliennummernplatzhalter 1"/>
          <p:cNvSpPr>
            <a:spLocks noGrp="1"/>
          </p:cNvSpPr>
          <p:nvPr>
            <p:ph type="sldNum" sz="quarter" idx="12"/>
          </p:nvPr>
        </p:nvSpPr>
        <p:spPr/>
        <p:txBody>
          <a:bodyPr/>
          <a:lstStyle/>
          <a:p>
            <a:fld id="{2537F6C5-4A33-2D48-A031-50A1F03A2AD8}" type="slidenum">
              <a:rPr lang="en-US" altLang="x-none" smtClean="0"/>
              <a:pPr/>
              <a:t>9</a:t>
            </a:fld>
            <a:endParaRPr lang="en-US" altLang="x-none"/>
          </a:p>
        </p:txBody>
      </p:sp>
    </p:spTree>
    <p:extLst>
      <p:ext uri="{BB962C8B-B14F-4D97-AF65-F5344CB8AC3E}">
        <p14:creationId xmlns:p14="http://schemas.microsoft.com/office/powerpoint/2010/main" val="1861222252"/>
      </p:ext>
    </p:extLst>
  </p:cSld>
  <p:clrMapOvr>
    <a:masterClrMapping/>
  </p:clrMapOvr>
  <p:transition/>
  <p:timing>
    <p:tnLst>
      <p:par>
        <p:cTn id="1" dur="indefinite" restart="never" nodeType="tmRoot"/>
      </p:par>
    </p:tnLst>
  </p:timing>
</p:sld>
</file>

<file path=ppt/theme/theme1.xml><?xml version="1.0" encoding="utf-8"?>
<a:theme xmlns:a="http://schemas.openxmlformats.org/drawingml/2006/main" name="Titel 1">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F39E7027-915F-7341-A9EA-C8CBFD2E8FA2}"/>
    </a:ext>
  </a:extLst>
</a:theme>
</file>

<file path=ppt/theme/theme2.xml><?xml version="1.0" encoding="utf-8"?>
<a:theme xmlns:a="http://schemas.openxmlformats.org/drawingml/2006/main" name="Titel 2">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BD7862EB-E8D6-994B-BBF4-6CC3FFF92DD2}"/>
    </a:ext>
  </a:extLst>
</a:theme>
</file>

<file path=ppt/theme/theme3.xml><?xml version="1.0" encoding="utf-8"?>
<a:theme xmlns:a="http://schemas.openxmlformats.org/drawingml/2006/main" name="Titel 3">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16AD8073-F55B-9144-802C-46456E9E217B}"/>
    </a:ext>
  </a:extLst>
</a:theme>
</file>

<file path=ppt/theme/theme4.xml><?xml version="1.0" encoding="utf-8"?>
<a:theme xmlns:a="http://schemas.openxmlformats.org/drawingml/2006/main" name="Inhalt">
  <a:themeElements>
    <a:clrScheme name="TUM">
      <a:dk1>
        <a:sysClr val="windowText" lastClr="000000"/>
      </a:dk1>
      <a:lt1>
        <a:sysClr val="window" lastClr="FFFFFF"/>
      </a:lt1>
      <a:dk2>
        <a:srgbClr val="003359"/>
      </a:dk2>
      <a:lt2>
        <a:srgbClr val="0065BD"/>
      </a:lt2>
      <a:accent1>
        <a:srgbClr val="005293"/>
      </a:accent1>
      <a:accent2>
        <a:srgbClr val="64A0C8"/>
      </a:accent2>
      <a:accent3>
        <a:srgbClr val="98C6EA"/>
      </a:accent3>
      <a:accent4>
        <a:srgbClr val="A2AD00"/>
      </a:accent4>
      <a:accent5>
        <a:srgbClr val="E37222"/>
      </a:accent5>
      <a:accent6>
        <a:srgbClr val="DAD7CB"/>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741D405E-8307-9B40-9F97-3F5DAC837EF3}"/>
    </a:ext>
  </a:extLst>
</a:theme>
</file>

<file path=ppt/theme/theme5.xml><?xml version="1.0" encoding="utf-8"?>
<a:theme xmlns:a="http://schemas.openxmlformats.org/drawingml/2006/main" name="Kapiteltrenner blau">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4BFAB656-7532-6C41-9541-858AFF7D6765}"/>
    </a:ext>
  </a:extLst>
</a:theme>
</file>

<file path=ppt/theme/theme6.xml><?xml version="1.0" encoding="utf-8"?>
<a:theme xmlns:a="http://schemas.openxmlformats.org/drawingml/2006/main" name="Kapiteltrenner schwarz">
  <a:themeElements>
    <a:clrScheme name="TUM">
      <a:dk1>
        <a:sysClr val="windowText" lastClr="000000"/>
      </a:dk1>
      <a:lt1>
        <a:sysClr val="window" lastClr="FFFFFF"/>
      </a:lt1>
      <a:dk2>
        <a:srgbClr val="0065BD"/>
      </a:dk2>
      <a:lt2>
        <a:srgbClr val="EEECE1"/>
      </a:lt2>
      <a:accent1>
        <a:srgbClr val="005293"/>
      </a:accent1>
      <a:accent2>
        <a:srgbClr val="98C6EA"/>
      </a:accent2>
      <a:accent3>
        <a:srgbClr val="64A0C8"/>
      </a:accent3>
      <a:accent4>
        <a:srgbClr val="DAD7CB"/>
      </a:accent4>
      <a:accent5>
        <a:srgbClr val="A2AD00"/>
      </a:accent5>
      <a:accent6>
        <a:srgbClr val="E37222"/>
      </a:accent6>
      <a:hlink>
        <a:srgbClr val="0000FF"/>
      </a:hlink>
      <a:folHlink>
        <a:srgbClr val="800080"/>
      </a:folHlink>
    </a:clrScheme>
    <a:fontScheme name="TUM 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lnSpc>
            <a:spcPct val="114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lnSpc>
            <a:spcPct val="114000"/>
          </a:lnSpc>
          <a:defRPr sz="1600" dirty="0" err="1" smtClean="0">
            <a:latin typeface="+mn-lt"/>
          </a:defRPr>
        </a:defPPr>
      </a:lstStyle>
    </a:txDef>
  </a:objectDefaults>
  <a:extraClrSchemeLst/>
  <a:extLst>
    <a:ext uri="{05A4C25C-085E-4340-85A3-A5531E510DB2}">
      <thm15:themeFamily xmlns:thm15="http://schemas.microsoft.com/office/thememl/2012/main" name="Präsentation22" id="{F266FCC4-7D6D-1F4C-B467-8A21D017BCEF}" vid="{A724F04A-1212-AA4C-B6F1-157BE88DDFD7}"/>
    </a:ext>
  </a:extLst>
</a:theme>
</file>

<file path=ppt/theme/theme7.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TUM_Praesentation_p_v1_16-9</Template>
  <TotalTime>0</TotalTime>
  <Words>3791</Words>
  <Application>Microsoft Macintosh PowerPoint</Application>
  <PresentationFormat>Bildschirmpräsentation (16:9)</PresentationFormat>
  <Paragraphs>931</Paragraphs>
  <Slides>67</Slides>
  <Notes>62</Notes>
  <HiddenSlides>0</HiddenSlides>
  <MMClips>0</MMClips>
  <ScaleCrop>false</ScaleCrop>
  <HeadingPairs>
    <vt:vector size="8" baseType="variant">
      <vt:variant>
        <vt:lpstr>Verwendete Schriftarten</vt:lpstr>
      </vt:variant>
      <vt:variant>
        <vt:i4>9</vt:i4>
      </vt:variant>
      <vt:variant>
        <vt:lpstr>Design</vt:lpstr>
      </vt:variant>
      <vt:variant>
        <vt:i4>6</vt:i4>
      </vt:variant>
      <vt:variant>
        <vt:lpstr>Eingebettete OLE-Server</vt:lpstr>
      </vt:variant>
      <vt:variant>
        <vt:i4>1</vt:i4>
      </vt:variant>
      <vt:variant>
        <vt:lpstr>Folientitel</vt:lpstr>
      </vt:variant>
      <vt:variant>
        <vt:i4>67</vt:i4>
      </vt:variant>
    </vt:vector>
  </HeadingPairs>
  <TitlesOfParts>
    <vt:vector size="83" baseType="lpstr">
      <vt:lpstr>Calibri</vt:lpstr>
      <vt:lpstr>Cambria Math</vt:lpstr>
      <vt:lpstr>Courier New</vt:lpstr>
      <vt:lpstr>Symbol</vt:lpstr>
      <vt:lpstr>Tahoma</vt:lpstr>
      <vt:lpstr>Times New Roman</vt:lpstr>
      <vt:lpstr>Webdings</vt:lpstr>
      <vt:lpstr>Wingdings</vt:lpstr>
      <vt:lpstr>Arial</vt:lpstr>
      <vt:lpstr>Titel 1</vt:lpstr>
      <vt:lpstr>Titel 2</vt:lpstr>
      <vt:lpstr>Titel 3</vt:lpstr>
      <vt:lpstr>Inhalt</vt:lpstr>
      <vt:lpstr>Kapiteltrenner blau</vt:lpstr>
      <vt:lpstr>Kapiteltrenner schwarz</vt:lpstr>
      <vt:lpstr>Equation</vt:lpstr>
      <vt:lpstr>Mehrbenutzersynchronisation </vt:lpstr>
      <vt:lpstr>Fehler bei unkontrolliertem Mehrbenutzerbetrieb I</vt:lpstr>
      <vt:lpstr>Fehler bei unkontrolliertem Mehrbenutzerbetrieb II</vt:lpstr>
      <vt:lpstr>Fehler bei unkontrolliertem  Mehrbenutzerbetrieb III</vt:lpstr>
      <vt:lpstr>Serialisierbarkeit</vt:lpstr>
      <vt:lpstr>Serielle Ausführung von T1 vor T2, also T1 | T2</vt:lpstr>
      <vt:lpstr>Nicht serialisierbare Historie</vt:lpstr>
      <vt:lpstr>Zwei verzahnte Überweisungs-Transaktionen</vt:lpstr>
      <vt:lpstr>Eine Überweisung (T1) und eine Zinsgutschrift (T3)</vt:lpstr>
      <vt:lpstr>Theorie der Serialisierbarkeit</vt:lpstr>
      <vt:lpstr>Theorie der Serialisierbarkeit</vt:lpstr>
      <vt:lpstr>Theorie der Serialisierbarkeit II</vt:lpstr>
      <vt:lpstr>Formale Definition einer Historie</vt:lpstr>
      <vt:lpstr>Historie für drei Transaktionen</vt:lpstr>
      <vt:lpstr>Äquivalenz zweier Historien</vt:lpstr>
      <vt:lpstr>Serialisierbare Historie</vt:lpstr>
      <vt:lpstr>Serialisierbarkeitsgraph</vt:lpstr>
      <vt:lpstr>Serialisierbarkeitstheorem</vt:lpstr>
      <vt:lpstr>Eigenschaften von Historien  bezüglich der Recovery</vt:lpstr>
      <vt:lpstr>Eigenschaften von Historien  bezüglich der Recovery</vt:lpstr>
      <vt:lpstr>Eigenschaften von Historien  bezüglich der Recovery</vt:lpstr>
      <vt:lpstr>Strikte Historien</vt:lpstr>
      <vt:lpstr>Beziehungen zwischen den Klassen von Historien</vt:lpstr>
      <vt:lpstr>PowerPoint-Präsentation</vt:lpstr>
      <vt:lpstr>Der Datenbank-Scheduler</vt:lpstr>
      <vt:lpstr>Sperrbasierte Synchronisation</vt:lpstr>
      <vt:lpstr>Zwei-Phasen-Sperrprotokoll: Definition</vt:lpstr>
      <vt:lpstr>Zwei-Phasen Sperrprotokoll: Grafik</vt:lpstr>
      <vt:lpstr>Verzahnung zweier TAs gemäß 2PL</vt:lpstr>
      <vt:lpstr>Verzahnung zweier TAs gemäß 2PL</vt:lpstr>
      <vt:lpstr>Strenges Zwei-Phasen Sperrprotokoll</vt:lpstr>
      <vt:lpstr>Verklemmungen (Deadlocks)</vt:lpstr>
      <vt:lpstr>Erkennungen von Verklemmungen</vt:lpstr>
      <vt:lpstr>Verständnisfragen</vt:lpstr>
      <vt:lpstr>Preclaiming zur  Vermeidung von Verklemmungen</vt:lpstr>
      <vt:lpstr>Verklemmungsvermeidung  durch Zeitstempel</vt:lpstr>
      <vt:lpstr>PowerPoint-Präsentation</vt:lpstr>
      <vt:lpstr>MGL: Multi-Granularity Locking</vt:lpstr>
      <vt:lpstr>Erweiterte Sperrmodi</vt:lpstr>
      <vt:lpstr>Multi-Granularity Locking (MGL)</vt:lpstr>
      <vt:lpstr>Multi-Granularity Locking (MGL)</vt:lpstr>
      <vt:lpstr>Datenbasis-Hierarchie mit Sperren</vt:lpstr>
      <vt:lpstr>Datenbasis-Hierarchie mit Sperren </vt:lpstr>
      <vt:lpstr>Datenbasis-Hierarchie mit Sperren (T4 will s3 ändern, T5 will s5 lesen, was passiert?)</vt:lpstr>
      <vt:lpstr>Datenbasis-Hierarchie mit blockierten Transaktionen (T4 will s3 ändern, T5 will s5 lesen, was passiert?)</vt:lpstr>
      <vt:lpstr>Datenbasis-Hierarchie  mit blockierten Transaktionen</vt:lpstr>
      <vt:lpstr>Einfüge- und Löschoperationen, Phantome</vt:lpstr>
      <vt:lpstr>Phantomprobleme</vt:lpstr>
      <vt:lpstr>Phantomprobleme</vt:lpstr>
      <vt:lpstr>PowerPoint-Präsentation</vt:lpstr>
      <vt:lpstr>Zeitstempel-basierende Synchronisation</vt:lpstr>
      <vt:lpstr>Zeitstempel-basierende Synchronisation</vt:lpstr>
      <vt:lpstr>Optimistische Synchronisation</vt:lpstr>
      <vt:lpstr>PowerPoint-Präsentation</vt:lpstr>
      <vt:lpstr>Validierung bei  der optimistischen Synchronisation</vt:lpstr>
      <vt:lpstr>Validierung bei  der Snapshot Isolation (SI)</vt:lpstr>
      <vt:lpstr>Problem der Snapshot-Isolation </vt:lpstr>
      <vt:lpstr>Klassifikation der Synchronisationsverfahren</vt:lpstr>
      <vt:lpstr>Klassifikation der Deadlock-Behandlungsverfahren</vt:lpstr>
      <vt:lpstr>Synchronisation von Indexstrukturen  </vt:lpstr>
      <vt:lpstr>Synchronisation  von Indexstrukturen</vt:lpstr>
      <vt:lpstr>Zusammenspiel Einfügen/Suchen</vt:lpstr>
      <vt:lpstr>Synchronisation  von Indexstrukturen</vt:lpstr>
      <vt:lpstr>Transaktionsverwaltung in SQL92</vt:lpstr>
      <vt:lpstr>Transaktionsverwaltung in SQL92</vt:lpstr>
      <vt:lpstr>Transaktionsverwaltung in SQL92</vt:lpstr>
      <vt:lpstr>Transaktionsverwaltung in SQL92</vt:lpstr>
    </vt:vector>
  </TitlesOfParts>
  <Company/>
  <LinksUpToDate>false</LinksUpToDate>
  <SharedDoc>false</SharedDoc>
  <HyperlinkBase/>
  <HyperlinksChanged>false</HyperlinksChanged>
  <AppVersion>15.0032</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Alfons Kemper</dc:creator>
  <cp:lastModifiedBy>Alfons Kemper</cp:lastModifiedBy>
  <cp:revision>27</cp:revision>
  <cp:lastPrinted>2021-03-05T09:02:45Z</cp:lastPrinted>
  <dcterms:created xsi:type="dcterms:W3CDTF">2019-02-25T13:58:14Z</dcterms:created>
  <dcterms:modified xsi:type="dcterms:W3CDTF">2021-03-11T13:58:46Z</dcterms:modified>
</cp:coreProperties>
</file>